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93" r:id="rId8"/>
    <p:sldId id="294" r:id="rId9"/>
    <p:sldId id="291" r:id="rId10"/>
    <p:sldId id="467" r:id="rId11"/>
    <p:sldId id="292" r:id="rId12"/>
    <p:sldId id="295" r:id="rId13"/>
    <p:sldId id="296" r:id="rId14"/>
    <p:sldId id="468" r:id="rId15"/>
    <p:sldId id="297" r:id="rId16"/>
    <p:sldId id="298" r:id="rId17"/>
    <p:sldId id="299" r:id="rId18"/>
    <p:sldId id="300" r:id="rId19"/>
    <p:sldId id="301" r:id="rId20"/>
    <p:sldId id="466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20-04-05T04:14:37.8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11606 9772,'0'0,"0"0,0 0,-17 0,17 0,0 0,0 0,0-18,0 18,0 0,-18 0,18-17,-18 17,18 0,0 0,-17-18,-1 18,18 0,-17-18,-89-17,70 17,19 18,-18 0,35 0,-53 18,35 0,-35 17,35-17,-17 17,0 35,17-52,-17 35,0-18,35-17,-18 0,-17 35,17-18,18 18,-18-18,18 18,-17 0,17 0,0-18,0 36,0-36,17 71,1-36,35 18,-18-35,1 0,16 0,-16 0,-1-18,18 1,-35-19,35 19,-1-19,-16-17,34-17,36-19,-18-17,18-35,-53 35,0-35,0 0,-18-18,-17 18,-1 0,-17-18,0 53,-17-18,-1-34,1-1,-19 0,-17-18,0 54,-17 52,35 1,-18 17,17 0,36 0,-17 17,-54 54</inkml:trace>
  <inkml:trace contextRef="#ctx0" brushRef="#br0" timeOffset="1028">14764 10301,'0'-18,"0"18,0 0,0 0,0-17,0 17,0 17,17-34,-17 17,18 17,-18 1,88 35,-53 18,-17-1,35 54,-35-54,17-17,0 0,-17-18,0-35,-18 0,0 0,0 0,0-35</inkml:trace>
  <inkml:trace contextRef="#ctx0" brushRef="#br0" timeOffset="1244">15134 10266,'-17'0,"-1"-18,0 36,1-1,-72 54,-34 70,-1 36,-17 34</inkml:trace>
  <inkml:trace contextRef="#ctx0" brushRef="#br0" timeOffset="18107">28152 10142,'-18'0,"18"-17,0 17,0-18,0 18,0 0,0-18,0 36,0-36,0 18,0 0,0 0,0 18,18-18,-18 0,17 18,1-1,70 72,-35-37,0-16,-35-19,17 36,0 0,0 35,-35-35,0-35,0 17,0-35,0 36,0-36,0-18,0 0,18-105</inkml:trace>
  <inkml:trace contextRef="#ctx0" brushRef="#br0" timeOffset="18301">28628 10072,'-35'0,"-1"17,-17 19,1 17,-284 194,107 52</inkml:trace>
  <inkml:trace contextRef="#ctx0" brushRef="#br0" timeOffset="40662">15416 12700,'0'0,"0"0,0 0,0-18,0 18,0 0,0 0,0 0,0 0,0 0,0 0,0 0,0 0,0 0,0 0,0 0,18 0,-18 0,18 18,-1-18,1 18,88 52,-71-52,36 17,-54-17,36 35,-35-36,-1 19,-17-36,0 17,18 1,-36-36,18 18,18 18,-18-18,0 0,18-18,-1 18,19-35,122-89,-69 19,34-19,1 1,17-18,-18 17,-17 18,-35 0,-36 54,0 16,-17 1,-18 17,0 18,0 0,-36-17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20-04-05T04:19:13.5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17692 13247,'-18'0,"18"0,0 0,0 0,0 0,0 0,0 0,0 17,18-17,-18 53,53 36,-18-19,0 18,36 36,-18-54,0 1,-18-18,0-18,-17-17,-18-18,0 0,-35-53</inkml:trace>
  <inkml:trace contextRef="#ctx0" brushRef="#br0" timeOffset="187">18062 13370,'-17'0,"-19"36,1 16,-18 1,-211 247,193-229,-123 282</inkml:trace>
  <inkml:trace contextRef="#ctx0" brushRef="#br0" timeOffset="27704">27869 13741,'0'-18,"0"18,0-18,0 18,0-17,0 17,0-18,0 36,0-18,18-18,-18 18,0 0,0 18,18-18,-18 0,17 0,-17 17,36 1,52 53,-53-18,-17-18,17 53,-17-53,-1 18,1 0,0-53,-18 0,35 35,-17-35,-1 0,36-35,18-18,17-17,-18-1,19 1,-19-19,36-17,0 1,0-1,-1 0,19 18,-18 17,-18 1,-35 17,0 18,-18-1,-35 19,0 17,18-18,-18 18,-18 0,18 0,0 0,0 0,0 0,-53 106</inkml:trace>
  <inkml:trace contextRef="#ctx0" brushRef="#br0" timeOffset="45615">19861 15328,'0'0,"0"-17,0 17,0 0,0-18,0 18,0 0,0 0,0 0,18 0,-18 0,0 0,18 0,-18 18,17-18,19 17,87 54,-70-18,0 0,0 17,-18 1,18-18,-35 17,17-35,-35 1,35 17,-35-53,0 17,18-17,-18 0,0 18,-18-36,-35 36</inkml:trace>
  <inkml:trace contextRef="#ctx0" brushRef="#br0" timeOffset="45859">20391 15328,'-18'0,"0"-17,1 34,-19 1,-52 35,-18 70,18-17,0 0,-36 106</inkml:trace>
  <inkml:trace contextRef="#ctx0" brushRef="#br0" timeOffset="68761">13070 17022,'0'-18,"0"18,0-18,0 1,0 17,0 0,0-18,0 36,18-36,-18 18,18 0,-18 18,35-1,-17 1,105 35,-52 0,-36-18,18 0,-18 1,0-1,-17-35,17 17,-17 1,0-18,17-18,35-17,19-53,16-35,1-36,18 18,-18 0,-18 35,-18 18,-34 17,-19 36,-17 17,0 18,-17 0,-1 18,18-18,-106 158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20-04-05T04:22:16.4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22384 9208,'0'0,"0"0,0 0,0 0,0 0,0 0,0 0,0 0,0 0,0 0,0 0,0 0,0 0,0 0,0 0,0 0,0-18,0 18,0 0,0 0,0 0,0 0,0 0,0 0,0 0,0 0,17 0,-17 0,18 0,0 18,105-1,-105 1,17-1,0 36,-17 0,-18-17,0 16,0 1,0 0,-18-17,1-19,17 1,-18-1,0-17,36-17,-18 17,-18 0,-52-88</inkml:trace>
  <inkml:trace contextRef="#ctx0" brushRef="#br0" timeOffset="231">22737 9137,'0'0,"0"-18,-18 18,18 18,-18-18,-17 18,0-1,-18 36,-18 35,18-35,36 0,-19-35</inkml:trace>
  <inkml:trace contextRef="#ctx0" brushRef="#br0" timeOffset="1079">23266 9102,'0'0,"0"-18,0 18,0 0,17-18,-17 18,0-17,0 34,0-34,0 17,-17 17,-1-17,0 18,-52 17,-1 36,18-36,18-17,35-18,-35 17,35-17,17-17,-17 34,0-17,0 0,0 0,18 0,-18 0,18 0,-1 0,89 0,-70 0,-1 0,-35 0,17 0,19 89</inkml:trace>
  <inkml:trace contextRef="#ctx0" brushRef="#br0" timeOffset="1351">22966 9507,'0'0,"0"0,17 0,-17 0,0 0,18 0,17 0,-35 0,89-17,-54 17,-17 0,52 35</inkml:trace>
  <inkml:trace contextRef="#ctx0" brushRef="#br0" timeOffset="1802">23495 9296,'0'0,"0"0,0-18,18 18,-18-18,17 18,1-17,-18 17,35-18,53-17,-52 35,-19 0,-17 0,18 0,35 0</inkml:trace>
  <inkml:trace contextRef="#ctx0" brushRef="#br0" timeOffset="2047">23989 9013,'0'0,"0"0,0 18,0 17,0 18,-18 177,1-177,34 176</inkml:trace>
  <inkml:trace contextRef="#ctx0" brushRef="#br0" timeOffset="5735">16140 3563,'0'0,"0"0,0-18,-18 18,18 0,0-17,-18 17,36 0,-18 0,0 0,-18 0,36 0,-18 0,0 0,0 0,18-18,-18 36,17-18,-17 0,18 0,-1 17,-17-17,0 18,71 70,-89-70,-17 35,17-36,-52 36,52-35,1-18,17 0,0 0,17 0,-17 0,0 0,18 0,-18 0,18-18,-18 18,88-17,-18-1</inkml:trace>
  <inkml:trace contextRef="#ctx0" brushRef="#br0" timeOffset="6217">16528 3440,'0'0,"0"-18,0 36,0-18,0 0,0 0,0 0,0-18,0 18,0 0,17 0,-17 18,18-18,0 0,-18 0,35 17,-18 1,89 52,-88-34,-18 17,0-18,0 0,0 0,-18-35,18 36,-17-36,-1 17,36-34,-54 34</inkml:trace>
  <inkml:trace contextRef="#ctx0" brushRef="#br0" timeOffset="6414">16845 3404,'0'0,"0"0,-17 0,-1 0,18 0,-53 36,0 16,-18 37,36-36,18 17</inkml:trace>
  <inkml:trace contextRef="#ctx0" brushRef="#br0" timeOffset="7127">17515 3369,'0'0,"0"-18,0 18,0 0,0 0,0 0,0 0,0 0,0 0,-17 18,-1-18,-70 18,17 52,36-35,0-17,0 0,35-18,0 0,0 0,0 0,0 0,0 0,17 0,-17 0,18 0,-18 0,17 0,89 17,-70-17,-1 0,0 0,-17 0,-1 18</inkml:trace>
  <inkml:trace contextRef="#ctx0" brushRef="#br0" timeOffset="7543">17233 3792,'18'0,"-18"0,0 0,0 0,17 0,1 0,0 0,-36 0,53 0,54 0,-54 0,-18 0,1 0,17 0,-17 0,-18 0,0 0,-18 0,18-17</inkml:trace>
  <inkml:trace contextRef="#ctx0" brushRef="#br0" timeOffset="9026">18098 3404,'0'0,"0"-17,0 17,0-18,0 18,0-18,17-17,-34 53,34-36,-17 18,0-18,0 18,0 0,-17 0,17-17,0 17,0 0,0 0,-18 0,0 0,18 0,-17 17,-54 19,36 52,-1-35,19 17,17-34,-18 17,36-53,-18 0,17 17,1-17,0-17,52-19,1-17,-36 18,-17 35,-18 0,0 0,0 0,0 0,0 0,0 18,0-18,17 0,89 35</inkml:trace>
  <inkml:trace contextRef="#ctx0" brushRef="#br0" timeOffset="9356">18450 3387,'0'0,"0"0,0 0,0 0,0 0,18-18,0 18,-18 0,17-18,71 1,-70-1,53 36</inkml:trace>
  <inkml:trace contextRef="#ctx0" brushRef="#br0" timeOffset="9659">18962 3104,'0'0,"0"0,0 0,0 0,0 18,-18 17,1 54,-1 34,18-52,-71 228</inkml:trace>
  <inkml:trace contextRef="#ctx0" brushRef="#br0" timeOffset="10882">16845 4286,'0'0,"0"0,0 0,0 0,0 0,0 0,0 0,0-17,0 34,0-17,0 0,18 0,-18 18,17-18,19 18,-19-1,89 54,-71-36,1 18,-36-35,0 17,0 0,0 0,-18-17,18 0,-35 17,-36 0</inkml:trace>
  <inkml:trace contextRef="#ctx0" brushRef="#br0" timeOffset="11099">17127 4269,'0'0,"0"0,0 0,0 0,-17 17,-19 19,-16 34,16-17,-17 35,0 18</inkml:trace>
  <inkml:trace contextRef="#ctx0" brushRef="#br0" timeOffset="11842">17798 4128,'0'0,"0"0,0 0,0 0,0 0,-18 0,0 17,18-17,-17 18,-1-1,0 1,-87 53,105-71,0 17,-18-17,18 18,18-36,-18 18,0 18,17-18,-17 0,18 0,0 0,87 35,-175-52,176 34</inkml:trace>
  <inkml:trace contextRef="#ctx0" brushRef="#br0" timeOffset="12074">17586 4533,'0'0,"0"0,18 0,-1 0,-17 0,18 0,0 0,87 18</inkml:trace>
  <inkml:trace contextRef="#ctx0" brushRef="#br0" timeOffset="12821">18256 4322,'0'0,"18"0,-18 0,0 0,18 0,-1 0,1 0,35 0,0 0,35-36,0 19,0-19,18 19,70-36,-70 35,18-17,-36 17,0 1,-17 17,-54-18,36 18,-17 0,-36 0,17 0,-17 0,0 0</inkml:trace>
  <inkml:trace contextRef="#ctx0" brushRef="#br0" timeOffset="13418">18662 4480,'18'-17,"-18"17,0-18,17 18,1 0,-1-18,1 1,-18 34,53-34,-18 17,-70 17,35 1,18-18,-1 71,-34-36,-36 0,17-17,19-1,34-17,-17 0,0 0,0 0,0 0,18 0,0 0,52 0,-34-17,52 17</inkml:trace>
  <inkml:trace contextRef="#ctx0" brushRef="#br0" timeOffset="14303">18486 3951,'0'0,"0"-18,0 18,0 0,0 0,0 0,0-17,0 17,0 0,0 0,0-18,0 18,0 0,0-17,0 17,0 0,0-18,-18 18,18 0,-18-18,18 18,-17 0,17 18,-18-18,0 18,-70 52,71-17,-1-18,18 1,0-19,0-17,18 18,-1-53,1 35,52-18,1-35,-53 53,-18-18,17 18,1 0,-36 18,18-18,0 0,0 0,0 0,124 0</inkml:trace>
  <inkml:trace contextRef="#ctx0" brushRef="#br0" timeOffset="14583">18785 3845,'0'0,"0"0,18 0,0 0,-1-17,1 17,17 0,18-18,18 53</inkml:trace>
  <inkml:trace contextRef="#ctx0" brushRef="#br0" timeOffset="14818">19209 3616,'0'0,"0"0,0 0,0 18,0-18,-18 53,18-1,-18 37,1 175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14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41C033F5-139B-4809-9B48-3E740A30A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44E44D9-C5BB-4C24-B0C6-7D6558C6B0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10" y="7936"/>
            <a:ext cx="3064254" cy="7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99B04C-F639-40B5-A00B-3FAA1846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80394D-86C8-4E50-BDC0-DB7E9C57E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64FC463-50B7-4200-A1E1-5EDFE9928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F4DFD-E466-4A8B-AE41-E364CAFCF17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65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142E4130-5A5A-44FD-8BBC-57AE75931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3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52EAF121-7C0E-4682-BEEC-6B23AF86FA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EBD1E63E-68B6-4B44-BAA7-FD75EAEBF4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F2E6706-9A9B-40D0-8DBB-AC77A12DAE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B31D1F5-9D43-47B7-8C05-F0A548EF0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7AAAE87-DF3D-42E4-AB7D-306EDEC3E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68B384FC-2D12-4A69-8CEA-B9CE92D49476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0" r:id="rId3"/>
    <p:sldLayoutId id="2147483723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5.emf"/><Relationship Id="rId4" Type="http://schemas.openxmlformats.org/officeDocument/2006/relationships/image" Target="../media/image12.emf"/><Relationship Id="rId9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customXml" Target="../ink/ink1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DB29B1E-9A11-4FD0-9A81-1933654A62AB}"/>
              </a:ext>
            </a:extLst>
          </p:cNvPr>
          <p:cNvSpPr/>
          <p:nvPr/>
        </p:nvSpPr>
        <p:spPr>
          <a:xfrm>
            <a:off x="-312564" y="2166764"/>
            <a:ext cx="1258855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800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一元一次不等式复习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6882BC3-642C-43E8-9D47-FECBC8AE6B0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4339" name="Text Box 48">
            <a:extLst>
              <a:ext uri="{FF2B5EF4-FFF2-40B4-BE49-F238E27FC236}">
                <a16:creationId xmlns:a16="http://schemas.microsoft.com/office/drawing/2014/main" xmlns="" id="{020F7784-9789-4C20-80BC-FA5526977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13" y="989013"/>
            <a:ext cx="720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4340" name="Text Box 49">
            <a:extLst>
              <a:ext uri="{FF2B5EF4-FFF2-40B4-BE49-F238E27FC236}">
                <a16:creationId xmlns:a16="http://schemas.microsoft.com/office/drawing/2014/main" xmlns="" id="{B97D5209-50C5-417A-B8AF-E9CFD8FE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" y="1655763"/>
            <a:ext cx="12098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关于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2x-a</a:t>
            </a:r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-1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的解集如图所示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的取值是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</a:p>
        </p:txBody>
      </p:sp>
      <p:sp>
        <p:nvSpPr>
          <p:cNvPr id="14341" name="Text Box 50">
            <a:extLst>
              <a:ext uri="{FF2B5EF4-FFF2-40B4-BE49-F238E27FC236}">
                <a16:creationId xmlns:a16="http://schemas.microsoft.com/office/drawing/2014/main" xmlns="" id="{939A0894-B856-4BB7-9BED-5B3D73665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475" y="2506663"/>
            <a:ext cx="6310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A.0;      B.-3;      C.-2;       D.-1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2" name="组合 2">
            <a:extLst>
              <a:ext uri="{FF2B5EF4-FFF2-40B4-BE49-F238E27FC236}">
                <a16:creationId xmlns:a16="http://schemas.microsoft.com/office/drawing/2014/main" xmlns="" id="{21C6DEFD-0C2E-430F-873A-761752B3270C}"/>
              </a:ext>
            </a:extLst>
          </p:cNvPr>
          <p:cNvGrpSpPr>
            <a:grpSpLocks/>
          </p:cNvGrpSpPr>
          <p:nvPr/>
        </p:nvGrpSpPr>
        <p:grpSpPr bwMode="auto">
          <a:xfrm>
            <a:off x="7569200" y="2609850"/>
            <a:ext cx="3095625" cy="723900"/>
            <a:chOff x="6946126" y="2768103"/>
            <a:chExt cx="3095625" cy="723900"/>
          </a:xfrm>
        </p:grpSpPr>
        <p:sp>
          <p:nvSpPr>
            <p:cNvPr id="14439" name="Oval 51">
              <a:extLst>
                <a:ext uri="{FF2B5EF4-FFF2-40B4-BE49-F238E27FC236}">
                  <a16:creationId xmlns:a16="http://schemas.microsoft.com/office/drawing/2014/main" xmlns="" id="{3BDB284F-D09C-4DE6-BEB0-5BC6CFD43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0088" y="2984003"/>
              <a:ext cx="144463" cy="1444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440" name="Group 52">
              <a:extLst>
                <a:ext uri="{FF2B5EF4-FFF2-40B4-BE49-F238E27FC236}">
                  <a16:creationId xmlns:a16="http://schemas.microsoft.com/office/drawing/2014/main" xmlns="" id="{E1568C80-2707-40B5-9338-DCA804935D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46126" y="2768103"/>
              <a:ext cx="3095625" cy="723900"/>
              <a:chOff x="3243" y="2296"/>
              <a:chExt cx="1950" cy="456"/>
            </a:xfrm>
          </p:grpSpPr>
          <p:grpSp>
            <p:nvGrpSpPr>
              <p:cNvPr id="14441" name="Group 53">
                <a:extLst>
                  <a:ext uri="{FF2B5EF4-FFF2-40B4-BE49-F238E27FC236}">
                    <a16:creationId xmlns:a16="http://schemas.microsoft.com/office/drawing/2014/main" xmlns="" id="{3681A947-BF0B-42F6-AD72-83ABAFB1F3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43" y="2387"/>
                <a:ext cx="1950" cy="365"/>
                <a:chOff x="3243" y="2387"/>
                <a:chExt cx="1950" cy="365"/>
              </a:xfrm>
            </p:grpSpPr>
            <p:sp>
              <p:nvSpPr>
                <p:cNvPr id="14444" name="Line 54">
                  <a:extLst>
                    <a:ext uri="{FF2B5EF4-FFF2-40B4-BE49-F238E27FC236}">
                      <a16:creationId xmlns:a16="http://schemas.microsoft.com/office/drawing/2014/main" xmlns="" id="{8AA22CAF-76DA-40FC-AF3B-1EEB38CD5B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3" y="2478"/>
                  <a:ext cx="19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4445" name="Group 55">
                  <a:extLst>
                    <a:ext uri="{FF2B5EF4-FFF2-40B4-BE49-F238E27FC236}">
                      <a16:creationId xmlns:a16="http://schemas.microsoft.com/office/drawing/2014/main" xmlns="" id="{3353F018-187E-4256-8118-2C8C495163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33" y="2387"/>
                  <a:ext cx="226" cy="91"/>
                  <a:chOff x="3833" y="2387"/>
                  <a:chExt cx="226" cy="91"/>
                </a:xfrm>
              </p:grpSpPr>
              <p:sp>
                <p:nvSpPr>
                  <p:cNvPr id="14464" name="Line 56">
                    <a:extLst>
                      <a:ext uri="{FF2B5EF4-FFF2-40B4-BE49-F238E27FC236}">
                        <a16:creationId xmlns:a16="http://schemas.microsoft.com/office/drawing/2014/main" xmlns="" id="{3D5894F3-48E9-4F55-80DC-75E64CF316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3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65" name="Line 57">
                    <a:extLst>
                      <a:ext uri="{FF2B5EF4-FFF2-40B4-BE49-F238E27FC236}">
                        <a16:creationId xmlns:a16="http://schemas.microsoft.com/office/drawing/2014/main" xmlns="" id="{68BD1242-3F42-4FB9-8307-C0EEA465DB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59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46" name="Group 58">
                  <a:extLst>
                    <a:ext uri="{FF2B5EF4-FFF2-40B4-BE49-F238E27FC236}">
                      <a16:creationId xmlns:a16="http://schemas.microsoft.com/office/drawing/2014/main" xmlns="" id="{2008A27D-DD37-46BC-9A1F-7032241EEF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87" y="2387"/>
                  <a:ext cx="226" cy="91"/>
                  <a:chOff x="3833" y="2387"/>
                  <a:chExt cx="226" cy="91"/>
                </a:xfrm>
              </p:grpSpPr>
              <p:sp>
                <p:nvSpPr>
                  <p:cNvPr id="14462" name="Line 59">
                    <a:extLst>
                      <a:ext uri="{FF2B5EF4-FFF2-40B4-BE49-F238E27FC236}">
                        <a16:creationId xmlns:a16="http://schemas.microsoft.com/office/drawing/2014/main" xmlns="" id="{DE4F0F9B-7128-42A8-A5DE-E82EBA7054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3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63" name="Line 60">
                    <a:extLst>
                      <a:ext uri="{FF2B5EF4-FFF2-40B4-BE49-F238E27FC236}">
                        <a16:creationId xmlns:a16="http://schemas.microsoft.com/office/drawing/2014/main" xmlns="" id="{5DB7F6D5-8732-4C58-9857-9830B01BC69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59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47" name="Group 61">
                  <a:extLst>
                    <a:ext uri="{FF2B5EF4-FFF2-40B4-BE49-F238E27FC236}">
                      <a16:creationId xmlns:a16="http://schemas.microsoft.com/office/drawing/2014/main" xmlns="" id="{0FB7DEA3-59DD-4849-9387-A659D8961D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79" y="2387"/>
                  <a:ext cx="226" cy="91"/>
                  <a:chOff x="3833" y="2387"/>
                  <a:chExt cx="226" cy="91"/>
                </a:xfrm>
              </p:grpSpPr>
              <p:sp>
                <p:nvSpPr>
                  <p:cNvPr id="14460" name="Line 62">
                    <a:extLst>
                      <a:ext uri="{FF2B5EF4-FFF2-40B4-BE49-F238E27FC236}">
                        <a16:creationId xmlns:a16="http://schemas.microsoft.com/office/drawing/2014/main" xmlns="" id="{E178EDF2-CAD9-4C53-9678-0385910B19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3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61" name="Line 63">
                    <a:extLst>
                      <a:ext uri="{FF2B5EF4-FFF2-40B4-BE49-F238E27FC236}">
                        <a16:creationId xmlns:a16="http://schemas.microsoft.com/office/drawing/2014/main" xmlns="" id="{433F373D-51B7-4493-814F-E98560BEEB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59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48" name="Group 64">
                  <a:extLst>
                    <a:ext uri="{FF2B5EF4-FFF2-40B4-BE49-F238E27FC236}">
                      <a16:creationId xmlns:a16="http://schemas.microsoft.com/office/drawing/2014/main" xmlns="" id="{0ABD0145-61C9-4F41-81DB-296D7A7EEF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41" y="2387"/>
                  <a:ext cx="226" cy="91"/>
                  <a:chOff x="3833" y="2387"/>
                  <a:chExt cx="226" cy="91"/>
                </a:xfrm>
              </p:grpSpPr>
              <p:sp>
                <p:nvSpPr>
                  <p:cNvPr id="14458" name="Line 65">
                    <a:extLst>
                      <a:ext uri="{FF2B5EF4-FFF2-40B4-BE49-F238E27FC236}">
                        <a16:creationId xmlns:a16="http://schemas.microsoft.com/office/drawing/2014/main" xmlns="" id="{1C472142-EBE9-46CB-A162-CC0BEBD4B33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3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59" name="Line 66">
                    <a:extLst>
                      <a:ext uri="{FF2B5EF4-FFF2-40B4-BE49-F238E27FC236}">
                        <a16:creationId xmlns:a16="http://schemas.microsoft.com/office/drawing/2014/main" xmlns="" id="{2E469470-A614-4E38-B47C-ED182E9CA6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59" y="2387"/>
                    <a:ext cx="0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49" name="Group 67">
                  <a:extLst>
                    <a:ext uri="{FF2B5EF4-FFF2-40B4-BE49-F238E27FC236}">
                      <a16:creationId xmlns:a16="http://schemas.microsoft.com/office/drawing/2014/main" xmlns="" id="{ED82121F-C4DA-4AB0-B083-83443DB95B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43" y="2432"/>
                  <a:ext cx="1860" cy="320"/>
                  <a:chOff x="3243" y="2454"/>
                  <a:chExt cx="1860" cy="320"/>
                </a:xfrm>
              </p:grpSpPr>
              <p:sp>
                <p:nvSpPr>
                  <p:cNvPr id="14450" name="Text Box 68">
                    <a:extLst>
                      <a:ext uri="{FF2B5EF4-FFF2-40B4-BE49-F238E27FC236}">
                        <a16:creationId xmlns:a16="http://schemas.microsoft.com/office/drawing/2014/main" xmlns="" id="{FB195314-A30E-4EDD-AE26-0991FDC060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95" y="2473"/>
                    <a:ext cx="22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0</a:t>
                    </a:r>
                  </a:p>
                </p:txBody>
              </p:sp>
              <p:sp>
                <p:nvSpPr>
                  <p:cNvPr id="14451" name="Text Box 69">
                    <a:extLst>
                      <a:ext uri="{FF2B5EF4-FFF2-40B4-BE49-F238E27FC236}">
                        <a16:creationId xmlns:a16="http://schemas.microsoft.com/office/drawing/2014/main" xmlns="" id="{307329D8-0591-4CD9-AF47-5FEDD5DFAA3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23" y="2522"/>
                    <a:ext cx="317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-1</a:t>
                    </a:r>
                  </a:p>
                </p:txBody>
              </p:sp>
              <p:sp>
                <p:nvSpPr>
                  <p:cNvPr id="14452" name="Text Box 70">
                    <a:extLst>
                      <a:ext uri="{FF2B5EF4-FFF2-40B4-BE49-F238E27FC236}">
                        <a16:creationId xmlns:a16="http://schemas.microsoft.com/office/drawing/2014/main" xmlns="" id="{C93CA94D-BEF4-44E4-936A-6F551CFBB84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96" y="2454"/>
                    <a:ext cx="362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-2</a:t>
                    </a:r>
                  </a:p>
                </p:txBody>
              </p:sp>
              <p:sp>
                <p:nvSpPr>
                  <p:cNvPr id="14453" name="Text Box 71">
                    <a:extLst>
                      <a:ext uri="{FF2B5EF4-FFF2-40B4-BE49-F238E27FC236}">
                        <a16:creationId xmlns:a16="http://schemas.microsoft.com/office/drawing/2014/main" xmlns="" id="{AA6BD30B-731D-4629-B372-877B7E43FCF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0" y="2454"/>
                    <a:ext cx="31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-3</a:t>
                    </a:r>
                  </a:p>
                </p:txBody>
              </p:sp>
              <p:sp>
                <p:nvSpPr>
                  <p:cNvPr id="14454" name="Text Box 72">
                    <a:extLst>
                      <a:ext uri="{FF2B5EF4-FFF2-40B4-BE49-F238E27FC236}">
                        <a16:creationId xmlns:a16="http://schemas.microsoft.com/office/drawing/2014/main" xmlns="" id="{03C96B2E-84FC-4EF1-8675-6DE0F053F2B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43" y="2454"/>
                    <a:ext cx="361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-4</a:t>
                    </a:r>
                  </a:p>
                </p:txBody>
              </p:sp>
              <p:sp>
                <p:nvSpPr>
                  <p:cNvPr id="14455" name="Text Box 73">
                    <a:extLst>
                      <a:ext uri="{FF2B5EF4-FFF2-40B4-BE49-F238E27FC236}">
                        <a16:creationId xmlns:a16="http://schemas.microsoft.com/office/drawing/2014/main" xmlns="" id="{D784B11C-570E-45EC-A86C-ADF9EB6267F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22" y="2454"/>
                    <a:ext cx="272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</a:t>
                    </a:r>
                  </a:p>
                </p:txBody>
              </p:sp>
              <p:sp>
                <p:nvSpPr>
                  <p:cNvPr id="14456" name="Text Box 74">
                    <a:extLst>
                      <a:ext uri="{FF2B5EF4-FFF2-40B4-BE49-F238E27FC236}">
                        <a16:creationId xmlns:a16="http://schemas.microsoft.com/office/drawing/2014/main" xmlns="" id="{ADB8D788-741C-465A-88D7-F39382407CB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49" y="2454"/>
                    <a:ext cx="272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2</a:t>
                    </a:r>
                  </a:p>
                </p:txBody>
              </p:sp>
              <p:sp>
                <p:nvSpPr>
                  <p:cNvPr id="14457" name="Text Box 75">
                    <a:extLst>
                      <a:ext uri="{FF2B5EF4-FFF2-40B4-BE49-F238E27FC236}">
                        <a16:creationId xmlns:a16="http://schemas.microsoft.com/office/drawing/2014/main" xmlns="" id="{5894C9D5-30D7-44C5-BE2A-0545C3DF751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6" y="2454"/>
                    <a:ext cx="22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</a:t>
                    </a:r>
                  </a:p>
                </p:txBody>
              </p:sp>
            </p:grpSp>
          </p:grpSp>
          <p:sp>
            <p:nvSpPr>
              <p:cNvPr id="14442" name="Line 76">
                <a:extLst>
                  <a:ext uri="{FF2B5EF4-FFF2-40B4-BE49-F238E27FC236}">
                    <a16:creationId xmlns:a16="http://schemas.microsoft.com/office/drawing/2014/main" xmlns="" id="{2082C836-DB88-4C3E-BD8B-241ACC6B5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9" y="2296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43" name="Line 77">
                <a:extLst>
                  <a:ext uri="{FF2B5EF4-FFF2-40B4-BE49-F238E27FC236}">
                    <a16:creationId xmlns:a16="http://schemas.microsoft.com/office/drawing/2014/main" xmlns="" id="{0F726135-B5C8-4CBE-8545-3D018820C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296"/>
                <a:ext cx="72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9" name="Text Box 78">
            <a:extLst>
              <a:ext uri="{FF2B5EF4-FFF2-40B4-BE49-F238E27FC236}">
                <a16:creationId xmlns:a16="http://schemas.microsoft.com/office/drawing/2014/main" xmlns="" id="{8B46A481-08DA-447B-A4F5-9C1C4FA5D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6050" y="1633538"/>
            <a:ext cx="622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4344" name="Text Box 79">
            <a:extLst>
              <a:ext uri="{FF2B5EF4-FFF2-40B4-BE49-F238E27FC236}">
                <a16:creationId xmlns:a16="http://schemas.microsoft.com/office/drawing/2014/main" xmlns="" id="{4759739D-1A90-452D-B344-39AC005AF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" y="3709988"/>
            <a:ext cx="9964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如图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表示的是不等式的解集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其中错误的是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       )</a:t>
            </a:r>
          </a:p>
        </p:txBody>
      </p:sp>
      <p:grpSp>
        <p:nvGrpSpPr>
          <p:cNvPr id="14345" name="组合 171">
            <a:extLst>
              <a:ext uri="{FF2B5EF4-FFF2-40B4-BE49-F238E27FC236}">
                <a16:creationId xmlns:a16="http://schemas.microsoft.com/office/drawing/2014/main" xmlns="" id="{3C319DDA-BBD2-414E-AE80-F93313F315EF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4700588"/>
            <a:ext cx="7273925" cy="1465262"/>
            <a:chOff x="897751" y="4362675"/>
            <a:chExt cx="7273925" cy="1465261"/>
          </a:xfrm>
        </p:grpSpPr>
        <p:grpSp>
          <p:nvGrpSpPr>
            <p:cNvPr id="14348" name="Group 80">
              <a:extLst>
                <a:ext uri="{FF2B5EF4-FFF2-40B4-BE49-F238E27FC236}">
                  <a16:creationId xmlns:a16="http://schemas.microsoft.com/office/drawing/2014/main" xmlns="" id="{F64DAD4B-C4BA-4E11-901C-970624A23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751" y="4362675"/>
              <a:ext cx="1655762" cy="612775"/>
              <a:chOff x="249" y="2931"/>
              <a:chExt cx="1043" cy="386"/>
            </a:xfrm>
          </p:grpSpPr>
          <p:grpSp>
            <p:nvGrpSpPr>
              <p:cNvPr id="14421" name="Group 81">
                <a:extLst>
                  <a:ext uri="{FF2B5EF4-FFF2-40B4-BE49-F238E27FC236}">
                    <a16:creationId xmlns:a16="http://schemas.microsoft.com/office/drawing/2014/main" xmlns="" id="{97A3FFC7-BA57-4C6E-94AE-6F629526AC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" y="3022"/>
                <a:ext cx="1043" cy="295"/>
                <a:chOff x="249" y="3022"/>
                <a:chExt cx="1043" cy="295"/>
              </a:xfrm>
            </p:grpSpPr>
            <p:grpSp>
              <p:nvGrpSpPr>
                <p:cNvPr id="14424" name="Group 82">
                  <a:extLst>
                    <a:ext uri="{FF2B5EF4-FFF2-40B4-BE49-F238E27FC236}">
                      <a16:creationId xmlns:a16="http://schemas.microsoft.com/office/drawing/2014/main" xmlns="" id="{CA6F1A08-ECA6-4633-9B5A-60B9434ECA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9" y="3022"/>
                  <a:ext cx="1043" cy="295"/>
                  <a:chOff x="249" y="3022"/>
                  <a:chExt cx="1043" cy="295"/>
                </a:xfrm>
              </p:grpSpPr>
              <p:grpSp>
                <p:nvGrpSpPr>
                  <p:cNvPr id="14426" name="Group 83">
                    <a:extLst>
                      <a:ext uri="{FF2B5EF4-FFF2-40B4-BE49-F238E27FC236}">
                        <a16:creationId xmlns:a16="http://schemas.microsoft.com/office/drawing/2014/main" xmlns="" id="{39856665-D8FF-4759-8D95-184C8A87EB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9" y="3022"/>
                    <a:ext cx="1043" cy="91"/>
                    <a:chOff x="249" y="3022"/>
                    <a:chExt cx="1043" cy="91"/>
                  </a:xfrm>
                </p:grpSpPr>
                <p:sp>
                  <p:nvSpPr>
                    <p:cNvPr id="14432" name="Line 84">
                      <a:extLst>
                        <a:ext uri="{FF2B5EF4-FFF2-40B4-BE49-F238E27FC236}">
                          <a16:creationId xmlns:a16="http://schemas.microsoft.com/office/drawing/2014/main" xmlns="" id="{12713AD2-1BA4-4649-9C40-8FF11DF3DC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" y="3113"/>
                      <a:ext cx="104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4433" name="Group 85">
                      <a:extLst>
                        <a:ext uri="{FF2B5EF4-FFF2-40B4-BE49-F238E27FC236}">
                          <a16:creationId xmlns:a16="http://schemas.microsoft.com/office/drawing/2014/main" xmlns="" id="{A1F6C04E-F5DE-4A31-B0E6-6E1D9EBD2E4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3022"/>
                      <a:ext cx="681" cy="91"/>
                      <a:chOff x="385" y="3022"/>
                      <a:chExt cx="681" cy="91"/>
                    </a:xfrm>
                  </p:grpSpPr>
                  <p:grpSp>
                    <p:nvGrpSpPr>
                      <p:cNvPr id="14434" name="Group 86">
                        <a:extLst>
                          <a:ext uri="{FF2B5EF4-FFF2-40B4-BE49-F238E27FC236}">
                            <a16:creationId xmlns:a16="http://schemas.microsoft.com/office/drawing/2014/main" xmlns="" id="{12992BC5-AC57-4FB5-B9C0-D8047B1D0D8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5" y="3022"/>
                        <a:ext cx="454" cy="91"/>
                        <a:chOff x="385" y="3022"/>
                        <a:chExt cx="454" cy="91"/>
                      </a:xfrm>
                    </p:grpSpPr>
                    <p:sp>
                      <p:nvSpPr>
                        <p:cNvPr id="14436" name="Line 87">
                          <a:extLst>
                            <a:ext uri="{FF2B5EF4-FFF2-40B4-BE49-F238E27FC236}">
                              <a16:creationId xmlns:a16="http://schemas.microsoft.com/office/drawing/2014/main" xmlns="" id="{5E74A842-DE67-4C6B-8FE7-A2B35755EF3E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5" y="3022"/>
                          <a:ext cx="0" cy="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4437" name="Line 88">
                          <a:extLst>
                            <a:ext uri="{FF2B5EF4-FFF2-40B4-BE49-F238E27FC236}">
                              <a16:creationId xmlns:a16="http://schemas.microsoft.com/office/drawing/2014/main" xmlns="" id="{01CF0310-A5E2-4E30-8C0D-D362BD11D4A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12" y="3022"/>
                          <a:ext cx="0" cy="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4438" name="Line 89">
                          <a:extLst>
                            <a:ext uri="{FF2B5EF4-FFF2-40B4-BE49-F238E27FC236}">
                              <a16:creationId xmlns:a16="http://schemas.microsoft.com/office/drawing/2014/main" xmlns="" id="{4E8AB67A-316D-4F5A-9A8A-E9FA1C33E4E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39" y="3022"/>
                          <a:ext cx="0" cy="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14435" name="Line 90">
                        <a:extLst>
                          <a:ext uri="{FF2B5EF4-FFF2-40B4-BE49-F238E27FC236}">
                            <a16:creationId xmlns:a16="http://schemas.microsoft.com/office/drawing/2014/main" xmlns="" id="{D20570FA-EFA3-45F1-B894-561466AE06A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66" y="3022"/>
                        <a:ext cx="0" cy="9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4427" name="Group 91">
                    <a:extLst>
                      <a:ext uri="{FF2B5EF4-FFF2-40B4-BE49-F238E27FC236}">
                        <a16:creationId xmlns:a16="http://schemas.microsoft.com/office/drawing/2014/main" xmlns="" id="{22FC44CA-9F39-495B-84DC-0B7D216D7A3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9" y="3067"/>
                    <a:ext cx="953" cy="250"/>
                    <a:chOff x="249" y="3067"/>
                    <a:chExt cx="953" cy="250"/>
                  </a:xfrm>
                </p:grpSpPr>
                <p:sp>
                  <p:nvSpPr>
                    <p:cNvPr id="14428" name="Text Box 92">
                      <a:extLst>
                        <a:ext uri="{FF2B5EF4-FFF2-40B4-BE49-F238E27FC236}">
                          <a16:creationId xmlns:a16="http://schemas.microsoft.com/office/drawing/2014/main" xmlns="" id="{2048D003-7536-453E-820A-4359EE4EA55A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8" y="3067"/>
                      <a:ext cx="227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p:txBody>
                </p:sp>
                <p:sp>
                  <p:nvSpPr>
                    <p:cNvPr id="14429" name="Text Box 93">
                      <a:extLst>
                        <a:ext uri="{FF2B5EF4-FFF2-40B4-BE49-F238E27FC236}">
                          <a16:creationId xmlns:a16="http://schemas.microsoft.com/office/drawing/2014/main" xmlns="" id="{A935F1B7-A91A-4A03-88D0-FF86A7F90FA1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75" y="3067"/>
                      <a:ext cx="227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p:txBody>
                </p:sp>
                <p:sp>
                  <p:nvSpPr>
                    <p:cNvPr id="14430" name="Text Box 94">
                      <a:extLst>
                        <a:ext uri="{FF2B5EF4-FFF2-40B4-BE49-F238E27FC236}">
                          <a16:creationId xmlns:a16="http://schemas.microsoft.com/office/drawing/2014/main" xmlns="" id="{6120CA78-F16E-4369-A4B1-A2D0696FCDE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6" y="3067"/>
                      <a:ext cx="272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</a:t>
                      </a:r>
                    </a:p>
                  </p:txBody>
                </p:sp>
                <p:sp>
                  <p:nvSpPr>
                    <p:cNvPr id="14431" name="Text Box 95">
                      <a:extLst>
                        <a:ext uri="{FF2B5EF4-FFF2-40B4-BE49-F238E27FC236}">
                          <a16:creationId xmlns:a16="http://schemas.microsoft.com/office/drawing/2014/main" xmlns="" id="{B788F489-C334-4E33-A02B-A3EE6997F4F0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9" y="3067"/>
                      <a:ext cx="272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</a:t>
                      </a:r>
                    </a:p>
                  </p:txBody>
                </p:sp>
              </p:grpSp>
            </p:grpSp>
            <p:sp>
              <p:nvSpPr>
                <p:cNvPr id="14425" name="Oval 96">
                  <a:extLst>
                    <a:ext uri="{FF2B5EF4-FFF2-40B4-BE49-F238E27FC236}">
                      <a16:creationId xmlns:a16="http://schemas.microsoft.com/office/drawing/2014/main" xmlns="" id="{6B8593BF-CEE0-4F07-98BE-5B9AD9D21E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" y="3067"/>
                  <a:ext cx="90" cy="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4422" name="Line 97">
                <a:extLst>
                  <a:ext uri="{FF2B5EF4-FFF2-40B4-BE49-F238E27FC236}">
                    <a16:creationId xmlns:a16="http://schemas.microsoft.com/office/drawing/2014/main" xmlns="" id="{0821BF1B-BD07-4851-9690-2715F4A18E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2931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23" name="Line 98">
                <a:extLst>
                  <a:ext uri="{FF2B5EF4-FFF2-40B4-BE49-F238E27FC236}">
                    <a16:creationId xmlns:a16="http://schemas.microsoft.com/office/drawing/2014/main" xmlns="" id="{18636866-2079-48C4-A532-D923A673C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" y="2931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49" name="Text Box 99">
              <a:extLst>
                <a:ext uri="{FF2B5EF4-FFF2-40B4-BE49-F238E27FC236}">
                  <a16:creationId xmlns:a16="http://schemas.microsoft.com/office/drawing/2014/main" xmlns="" id="{9221A7BA-E619-4997-9D0C-FDAC18A4BA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956" y="4968239"/>
              <a:ext cx="12239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x≥-1</a:t>
              </a:r>
            </a:p>
          </p:txBody>
        </p:sp>
        <p:grpSp>
          <p:nvGrpSpPr>
            <p:cNvPr id="14350" name="Group 100">
              <a:extLst>
                <a:ext uri="{FF2B5EF4-FFF2-40B4-BE49-F238E27FC236}">
                  <a16:creationId xmlns:a16="http://schemas.microsoft.com/office/drawing/2014/main" xmlns="" id="{0C5D5647-6514-4B7C-BCF3-59ECAEE39F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977" y="4362675"/>
              <a:ext cx="1584325" cy="612775"/>
              <a:chOff x="1383" y="2931"/>
              <a:chExt cx="998" cy="386"/>
            </a:xfrm>
          </p:grpSpPr>
          <p:grpSp>
            <p:nvGrpSpPr>
              <p:cNvPr id="14400" name="Group 101">
                <a:extLst>
                  <a:ext uri="{FF2B5EF4-FFF2-40B4-BE49-F238E27FC236}">
                    <a16:creationId xmlns:a16="http://schemas.microsoft.com/office/drawing/2014/main" xmlns="" id="{D5A6179F-A26D-46B4-8842-FF67FD3BF7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3" y="3067"/>
                <a:ext cx="998" cy="46"/>
                <a:chOff x="1383" y="3067"/>
                <a:chExt cx="998" cy="46"/>
              </a:xfrm>
            </p:grpSpPr>
            <p:sp>
              <p:nvSpPr>
                <p:cNvPr id="14411" name="Line 102">
                  <a:extLst>
                    <a:ext uri="{FF2B5EF4-FFF2-40B4-BE49-F238E27FC236}">
                      <a16:creationId xmlns:a16="http://schemas.microsoft.com/office/drawing/2014/main" xmlns="" id="{532ADBB2-DCD7-494D-A8CD-9DA04D966B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3" y="3113"/>
                  <a:ext cx="99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4412" name="Group 103">
                  <a:extLst>
                    <a:ext uri="{FF2B5EF4-FFF2-40B4-BE49-F238E27FC236}">
                      <a16:creationId xmlns:a16="http://schemas.microsoft.com/office/drawing/2014/main" xmlns="" id="{042DC58C-ACCC-4EFD-8D91-461AF4C132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19" y="3067"/>
                  <a:ext cx="182" cy="46"/>
                  <a:chOff x="1519" y="3067"/>
                  <a:chExt cx="182" cy="46"/>
                </a:xfrm>
              </p:grpSpPr>
              <p:sp>
                <p:nvSpPr>
                  <p:cNvPr id="14419" name="Line 104">
                    <a:extLst>
                      <a:ext uri="{FF2B5EF4-FFF2-40B4-BE49-F238E27FC236}">
                        <a16:creationId xmlns:a16="http://schemas.microsoft.com/office/drawing/2014/main" xmlns="" id="{B95F54A7-37F3-4263-BCFE-7385002991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19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20" name="Line 105">
                    <a:extLst>
                      <a:ext uri="{FF2B5EF4-FFF2-40B4-BE49-F238E27FC236}">
                        <a16:creationId xmlns:a16="http://schemas.microsoft.com/office/drawing/2014/main" xmlns="" id="{16F5013E-281E-4FFF-BDA3-601D1FB392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01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13" name="Group 106">
                  <a:extLst>
                    <a:ext uri="{FF2B5EF4-FFF2-40B4-BE49-F238E27FC236}">
                      <a16:creationId xmlns:a16="http://schemas.microsoft.com/office/drawing/2014/main" xmlns="" id="{9428F8AD-931F-4C8A-952D-972C86CE7E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82" y="3067"/>
                  <a:ext cx="182" cy="46"/>
                  <a:chOff x="1519" y="3067"/>
                  <a:chExt cx="182" cy="46"/>
                </a:xfrm>
              </p:grpSpPr>
              <p:sp>
                <p:nvSpPr>
                  <p:cNvPr id="14417" name="Line 107">
                    <a:extLst>
                      <a:ext uri="{FF2B5EF4-FFF2-40B4-BE49-F238E27FC236}">
                        <a16:creationId xmlns:a16="http://schemas.microsoft.com/office/drawing/2014/main" xmlns="" id="{028876EC-EB1B-4A35-A4E4-46921C5C5A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19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18" name="Line 108">
                    <a:extLst>
                      <a:ext uri="{FF2B5EF4-FFF2-40B4-BE49-F238E27FC236}">
                        <a16:creationId xmlns:a16="http://schemas.microsoft.com/office/drawing/2014/main" xmlns="" id="{92218E40-98B5-4944-B79E-877A66A646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01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414" name="Group 109">
                  <a:extLst>
                    <a:ext uri="{FF2B5EF4-FFF2-40B4-BE49-F238E27FC236}">
                      <a16:creationId xmlns:a16="http://schemas.microsoft.com/office/drawing/2014/main" xmlns="" id="{88794563-FBA0-44A4-9658-C147260173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63" y="3067"/>
                  <a:ext cx="182" cy="46"/>
                  <a:chOff x="1519" y="3067"/>
                  <a:chExt cx="182" cy="46"/>
                </a:xfrm>
              </p:grpSpPr>
              <p:sp>
                <p:nvSpPr>
                  <p:cNvPr id="14415" name="Line 110">
                    <a:extLst>
                      <a:ext uri="{FF2B5EF4-FFF2-40B4-BE49-F238E27FC236}">
                        <a16:creationId xmlns:a16="http://schemas.microsoft.com/office/drawing/2014/main" xmlns="" id="{3A872986-DD3A-4BAA-BFEB-8869A69B008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19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16" name="Line 111">
                    <a:extLst>
                      <a:ext uri="{FF2B5EF4-FFF2-40B4-BE49-F238E27FC236}">
                        <a16:creationId xmlns:a16="http://schemas.microsoft.com/office/drawing/2014/main" xmlns="" id="{3A6BD94D-41B5-4532-BEF0-BA6DDFCA6A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01" y="3067"/>
                    <a:ext cx="0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401" name="Text Box 112">
                <a:extLst>
                  <a:ext uri="{FF2B5EF4-FFF2-40B4-BE49-F238E27FC236}">
                    <a16:creationId xmlns:a16="http://schemas.microsoft.com/office/drawing/2014/main" xmlns="" id="{BF908FB6-D209-4ADD-9AD3-2521EF490B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1" y="3067"/>
                <a:ext cx="19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000" b="1">
                    <a:latin typeface="Arial" panose="020B0604020202020204" pitchFamily="34" charset="0"/>
                    <a:ea typeface="宋体" panose="02010600030101010101" pitchFamily="2" charset="-122"/>
                  </a:rPr>
                  <a:t>0</a:t>
                </a:r>
              </a:p>
            </p:txBody>
          </p:sp>
          <p:sp>
            <p:nvSpPr>
              <p:cNvPr id="14402" name="Oval 113">
                <a:extLst>
                  <a:ext uri="{FF2B5EF4-FFF2-40B4-BE49-F238E27FC236}">
                    <a16:creationId xmlns:a16="http://schemas.microsoft.com/office/drawing/2014/main" xmlns="" id="{258C9216-61CB-4311-ACD3-3B9CC5163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3067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4403" name="Group 114">
                <a:extLst>
                  <a:ext uri="{FF2B5EF4-FFF2-40B4-BE49-F238E27FC236}">
                    <a16:creationId xmlns:a16="http://schemas.microsoft.com/office/drawing/2014/main" xmlns="" id="{6E6EDD67-1261-460D-A4B2-3A8CAC65BC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3" y="2931"/>
                <a:ext cx="998" cy="386"/>
                <a:chOff x="1383" y="2931"/>
                <a:chExt cx="998" cy="386"/>
              </a:xfrm>
            </p:grpSpPr>
            <p:sp>
              <p:nvSpPr>
                <p:cNvPr id="14404" name="Text Box 115">
                  <a:extLst>
                    <a:ext uri="{FF2B5EF4-FFF2-40B4-BE49-F238E27FC236}">
                      <a16:creationId xmlns:a16="http://schemas.microsoft.com/office/drawing/2014/main" xmlns="" id="{102968C1-3603-4C45-91FF-D4C1979B96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83" y="3067"/>
                  <a:ext cx="31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-2</a:t>
                  </a:r>
                </a:p>
              </p:txBody>
            </p:sp>
            <p:grpSp>
              <p:nvGrpSpPr>
                <p:cNvPr id="14405" name="Group 116">
                  <a:extLst>
                    <a:ext uri="{FF2B5EF4-FFF2-40B4-BE49-F238E27FC236}">
                      <a16:creationId xmlns:a16="http://schemas.microsoft.com/office/drawing/2014/main" xmlns="" id="{7E206865-2BD9-4BB1-AA24-BE03568D76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74" y="2931"/>
                  <a:ext cx="907" cy="386"/>
                  <a:chOff x="1474" y="2931"/>
                  <a:chExt cx="907" cy="386"/>
                </a:xfrm>
              </p:grpSpPr>
              <p:sp>
                <p:nvSpPr>
                  <p:cNvPr id="14406" name="Text Box 117">
                    <a:extLst>
                      <a:ext uri="{FF2B5EF4-FFF2-40B4-BE49-F238E27FC236}">
                        <a16:creationId xmlns:a16="http://schemas.microsoft.com/office/drawing/2014/main" xmlns="" id="{20E649FE-1647-4EFF-9244-43E8F3A5EC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3" y="3067"/>
                    <a:ext cx="182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 b="1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1</a:t>
                    </a:r>
                  </a:p>
                </p:txBody>
              </p:sp>
              <p:sp>
                <p:nvSpPr>
                  <p:cNvPr id="14407" name="Text Box 118">
                    <a:extLst>
                      <a:ext uri="{FF2B5EF4-FFF2-40B4-BE49-F238E27FC236}">
                        <a16:creationId xmlns:a16="http://schemas.microsoft.com/office/drawing/2014/main" xmlns="" id="{3EE7456A-DA7F-44BE-9BD5-A22BC78781C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4" y="3067"/>
                    <a:ext cx="22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 b="1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2</a:t>
                    </a:r>
                  </a:p>
                </p:txBody>
              </p:sp>
              <p:sp>
                <p:nvSpPr>
                  <p:cNvPr id="14408" name="Text Box 119">
                    <a:extLst>
                      <a:ext uri="{FF2B5EF4-FFF2-40B4-BE49-F238E27FC236}">
                        <a16:creationId xmlns:a16="http://schemas.microsoft.com/office/drawing/2014/main" xmlns="" id="{651F01B7-487A-4C54-A8F9-F64C480B953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65" y="3067"/>
                    <a:ext cx="317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 typeface="Arial" panose="020B0604020202020204" pitchFamily="34" charset="0"/>
                      <a:buNone/>
                    </a:pPr>
                    <a:r>
                      <a:rPr lang="en-US" altLang="zh-CN" sz="2000" b="1">
                        <a:latin typeface="Arial" panose="020B0604020202020204" pitchFamily="34" charset="0"/>
                        <a:ea typeface="宋体" panose="02010600030101010101" pitchFamily="2" charset="-122"/>
                      </a:rPr>
                      <a:t>-1</a:t>
                    </a:r>
                  </a:p>
                </p:txBody>
              </p:sp>
              <p:sp>
                <p:nvSpPr>
                  <p:cNvPr id="14409" name="Line 120">
                    <a:extLst>
                      <a:ext uri="{FF2B5EF4-FFF2-40B4-BE49-F238E27FC236}">
                        <a16:creationId xmlns:a16="http://schemas.microsoft.com/office/drawing/2014/main" xmlns="" id="{76E83303-2015-4174-9FD8-0FDE2FEB80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931"/>
                    <a:ext cx="0" cy="1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10" name="Line 121">
                    <a:extLst>
                      <a:ext uri="{FF2B5EF4-FFF2-40B4-BE49-F238E27FC236}">
                        <a16:creationId xmlns:a16="http://schemas.microsoft.com/office/drawing/2014/main" xmlns="" id="{C9C10351-75F3-4D9F-86C4-D98E8E8DA1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931"/>
                    <a:ext cx="59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sp>
          <p:nvSpPr>
            <p:cNvPr id="14351" name="Text Box 122">
              <a:extLst>
                <a:ext uri="{FF2B5EF4-FFF2-40B4-BE49-F238E27FC236}">
                  <a16:creationId xmlns:a16="http://schemas.microsoft.com/office/drawing/2014/main" xmlns="" id="{36FFF945-60BC-4545-9C72-A514BE688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264" y="4926908"/>
              <a:ext cx="7921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x&lt;1</a:t>
              </a:r>
            </a:p>
          </p:txBody>
        </p:sp>
        <p:grpSp>
          <p:nvGrpSpPr>
            <p:cNvPr id="14352" name="Group 123">
              <a:extLst>
                <a:ext uri="{FF2B5EF4-FFF2-40B4-BE49-F238E27FC236}">
                  <a16:creationId xmlns:a16="http://schemas.microsoft.com/office/drawing/2014/main" xmlns="" id="{7133D5AD-EF5A-4827-B882-D3FEFFCBAD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8202" y="4362675"/>
              <a:ext cx="1728787" cy="612775"/>
              <a:chOff x="2562" y="2931"/>
              <a:chExt cx="1089" cy="386"/>
            </a:xfrm>
          </p:grpSpPr>
          <p:sp>
            <p:nvSpPr>
              <p:cNvPr id="14380" name="Line 124">
                <a:extLst>
                  <a:ext uri="{FF2B5EF4-FFF2-40B4-BE49-F238E27FC236}">
                    <a16:creationId xmlns:a16="http://schemas.microsoft.com/office/drawing/2014/main" xmlns="" id="{3C23DB05-1005-4D8B-9BBF-79B8CCA30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931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381" name="Group 125">
                <a:extLst>
                  <a:ext uri="{FF2B5EF4-FFF2-40B4-BE49-F238E27FC236}">
                    <a16:creationId xmlns:a16="http://schemas.microsoft.com/office/drawing/2014/main" xmlns="" id="{E8CFFA50-A1B8-4EAF-AB94-F8D3D0C1A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2" y="2931"/>
                <a:ext cx="1089" cy="386"/>
                <a:chOff x="2562" y="2931"/>
                <a:chExt cx="1089" cy="386"/>
              </a:xfrm>
            </p:grpSpPr>
            <p:grpSp>
              <p:nvGrpSpPr>
                <p:cNvPr id="14382" name="Group 126">
                  <a:extLst>
                    <a:ext uri="{FF2B5EF4-FFF2-40B4-BE49-F238E27FC236}">
                      <a16:creationId xmlns:a16="http://schemas.microsoft.com/office/drawing/2014/main" xmlns="" id="{DAE9864B-0D10-4A42-827E-68E426B049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2" y="3067"/>
                  <a:ext cx="998" cy="46"/>
                  <a:chOff x="1383" y="3067"/>
                  <a:chExt cx="998" cy="46"/>
                </a:xfrm>
              </p:grpSpPr>
              <p:sp>
                <p:nvSpPr>
                  <p:cNvPr id="14390" name="Line 127">
                    <a:extLst>
                      <a:ext uri="{FF2B5EF4-FFF2-40B4-BE49-F238E27FC236}">
                        <a16:creationId xmlns:a16="http://schemas.microsoft.com/office/drawing/2014/main" xmlns="" id="{DC311058-DCFD-4034-8D58-BF2DDFEEAD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383" y="3113"/>
                    <a:ext cx="99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4391" name="Group 128">
                    <a:extLst>
                      <a:ext uri="{FF2B5EF4-FFF2-40B4-BE49-F238E27FC236}">
                        <a16:creationId xmlns:a16="http://schemas.microsoft.com/office/drawing/2014/main" xmlns="" id="{FA955A64-1499-4F03-8585-19226289B4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519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98" name="Line 129">
                      <a:extLst>
                        <a:ext uri="{FF2B5EF4-FFF2-40B4-BE49-F238E27FC236}">
                          <a16:creationId xmlns:a16="http://schemas.microsoft.com/office/drawing/2014/main" xmlns="" id="{E1C463D1-CBFC-4526-B1C0-6B1D1EBE39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99" name="Line 130">
                      <a:extLst>
                        <a:ext uri="{FF2B5EF4-FFF2-40B4-BE49-F238E27FC236}">
                          <a16:creationId xmlns:a16="http://schemas.microsoft.com/office/drawing/2014/main" xmlns="" id="{0401C89E-E7E1-4401-80B3-0079079B95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392" name="Group 131">
                    <a:extLst>
                      <a:ext uri="{FF2B5EF4-FFF2-40B4-BE49-F238E27FC236}">
                        <a16:creationId xmlns:a16="http://schemas.microsoft.com/office/drawing/2014/main" xmlns="" id="{F97656A7-F921-456C-AB6B-1364DDE3D2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82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96" name="Line 132">
                      <a:extLst>
                        <a:ext uri="{FF2B5EF4-FFF2-40B4-BE49-F238E27FC236}">
                          <a16:creationId xmlns:a16="http://schemas.microsoft.com/office/drawing/2014/main" xmlns="" id="{15A9C126-588A-461A-9DC0-73B10B721F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97" name="Line 133">
                      <a:extLst>
                        <a:ext uri="{FF2B5EF4-FFF2-40B4-BE49-F238E27FC236}">
                          <a16:creationId xmlns:a16="http://schemas.microsoft.com/office/drawing/2014/main" xmlns="" id="{8FAE0B20-C794-4100-8535-9473617808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393" name="Group 134">
                    <a:extLst>
                      <a:ext uri="{FF2B5EF4-FFF2-40B4-BE49-F238E27FC236}">
                        <a16:creationId xmlns:a16="http://schemas.microsoft.com/office/drawing/2014/main" xmlns="" id="{A8F43871-E0F0-4DFF-863B-FB8667368C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3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94" name="Line 135">
                      <a:extLst>
                        <a:ext uri="{FF2B5EF4-FFF2-40B4-BE49-F238E27FC236}">
                          <a16:creationId xmlns:a16="http://schemas.microsoft.com/office/drawing/2014/main" xmlns="" id="{3D67179B-C912-43F8-8246-5910AFB8EF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95" name="Line 136">
                      <a:extLst>
                        <a:ext uri="{FF2B5EF4-FFF2-40B4-BE49-F238E27FC236}">
                          <a16:creationId xmlns:a16="http://schemas.microsoft.com/office/drawing/2014/main" xmlns="" id="{2CA4E379-B3D7-4DE8-9EA8-B7B5047FEE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4383" name="Text Box 137">
                  <a:extLst>
                    <a:ext uri="{FF2B5EF4-FFF2-40B4-BE49-F238E27FC236}">
                      <a16:creationId xmlns:a16="http://schemas.microsoft.com/office/drawing/2014/main" xmlns="" id="{6818DC96-A3FA-4AD3-80A4-2DB62A75F74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70" y="3067"/>
                  <a:ext cx="19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0</a:t>
                  </a:r>
                </a:p>
              </p:txBody>
            </p:sp>
            <p:sp>
              <p:nvSpPr>
                <p:cNvPr id="14384" name="Oval 138">
                  <a:extLst>
                    <a:ext uri="{FF2B5EF4-FFF2-40B4-BE49-F238E27FC236}">
                      <a16:creationId xmlns:a16="http://schemas.microsoft.com/office/drawing/2014/main" xmlns="" id="{EDA12430-C54D-4247-AF1E-C8A63A360C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6" y="3067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385" name="Text Box 139">
                  <a:extLst>
                    <a:ext uri="{FF2B5EF4-FFF2-40B4-BE49-F238E27FC236}">
                      <a16:creationId xmlns:a16="http://schemas.microsoft.com/office/drawing/2014/main" xmlns="" id="{14D849B1-6454-483E-9022-50AF2E51118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62" y="3067"/>
                  <a:ext cx="31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-2</a:t>
                  </a:r>
                </a:p>
              </p:txBody>
            </p:sp>
            <p:sp>
              <p:nvSpPr>
                <p:cNvPr id="14386" name="Text Box 140">
                  <a:extLst>
                    <a:ext uri="{FF2B5EF4-FFF2-40B4-BE49-F238E27FC236}">
                      <a16:creationId xmlns:a16="http://schemas.microsoft.com/office/drawing/2014/main" xmlns="" id="{034CA5B0-1E4A-4583-A828-89055ECBF5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2" y="3067"/>
                  <a:ext cx="18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sp>
              <p:nvSpPr>
                <p:cNvPr id="14387" name="Text Box 141">
                  <a:extLst>
                    <a:ext uri="{FF2B5EF4-FFF2-40B4-BE49-F238E27FC236}">
                      <a16:creationId xmlns:a16="http://schemas.microsoft.com/office/drawing/2014/main" xmlns="" id="{D4600F9E-4D72-4C50-B6FA-B2C80626B64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33" y="3067"/>
                  <a:ext cx="22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14388" name="Text Box 142">
                  <a:extLst>
                    <a:ext uri="{FF2B5EF4-FFF2-40B4-BE49-F238E27FC236}">
                      <a16:creationId xmlns:a16="http://schemas.microsoft.com/office/drawing/2014/main" xmlns="" id="{D11D6BDA-4A5A-4913-B27D-95A7DBCE8D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44" y="3067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-1</a:t>
                  </a:r>
                </a:p>
              </p:txBody>
            </p:sp>
            <p:sp>
              <p:nvSpPr>
                <p:cNvPr id="14389" name="Line 143">
                  <a:extLst>
                    <a:ext uri="{FF2B5EF4-FFF2-40B4-BE49-F238E27FC236}">
                      <a16:creationId xmlns:a16="http://schemas.microsoft.com/office/drawing/2014/main" xmlns="" id="{D974403B-1E4C-40C2-BFD6-37B4746FBD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61" y="2931"/>
                  <a:ext cx="5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353" name="Text Box 144">
              <a:extLst>
                <a:ext uri="{FF2B5EF4-FFF2-40B4-BE49-F238E27FC236}">
                  <a16:creationId xmlns:a16="http://schemas.microsoft.com/office/drawing/2014/main" xmlns="" id="{A2A79699-B817-499C-862A-A89936F4CD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7868" y="4951503"/>
              <a:ext cx="9366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x≥0</a:t>
              </a:r>
            </a:p>
          </p:txBody>
        </p:sp>
        <p:grpSp>
          <p:nvGrpSpPr>
            <p:cNvPr id="14354" name="Group 145">
              <a:extLst>
                <a:ext uri="{FF2B5EF4-FFF2-40B4-BE49-F238E27FC236}">
                  <a16:creationId xmlns:a16="http://schemas.microsoft.com/office/drawing/2014/main" xmlns="" id="{F218D7B5-D1A8-40F1-975C-19EAE11E13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42888" y="4362675"/>
              <a:ext cx="1728788" cy="612775"/>
              <a:chOff x="2562" y="2931"/>
              <a:chExt cx="1089" cy="386"/>
            </a:xfrm>
          </p:grpSpPr>
          <p:sp>
            <p:nvSpPr>
              <p:cNvPr id="14360" name="Line 146">
                <a:extLst>
                  <a:ext uri="{FF2B5EF4-FFF2-40B4-BE49-F238E27FC236}">
                    <a16:creationId xmlns:a16="http://schemas.microsoft.com/office/drawing/2014/main" xmlns="" id="{15CB2E64-5510-4B76-B6A8-59530EF38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931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361" name="Group 147">
                <a:extLst>
                  <a:ext uri="{FF2B5EF4-FFF2-40B4-BE49-F238E27FC236}">
                    <a16:creationId xmlns:a16="http://schemas.microsoft.com/office/drawing/2014/main" xmlns="" id="{FBD64778-38E2-46F3-8E2E-271E3BE8B4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2" y="2931"/>
                <a:ext cx="1089" cy="386"/>
                <a:chOff x="2562" y="2931"/>
                <a:chExt cx="1089" cy="386"/>
              </a:xfrm>
            </p:grpSpPr>
            <p:grpSp>
              <p:nvGrpSpPr>
                <p:cNvPr id="14362" name="Group 148">
                  <a:extLst>
                    <a:ext uri="{FF2B5EF4-FFF2-40B4-BE49-F238E27FC236}">
                      <a16:creationId xmlns:a16="http://schemas.microsoft.com/office/drawing/2014/main" xmlns="" id="{DCBBF4E9-3140-4351-915C-9BF18D6955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2" y="3067"/>
                  <a:ext cx="998" cy="46"/>
                  <a:chOff x="1383" y="3067"/>
                  <a:chExt cx="998" cy="46"/>
                </a:xfrm>
              </p:grpSpPr>
              <p:sp>
                <p:nvSpPr>
                  <p:cNvPr id="14370" name="Line 149">
                    <a:extLst>
                      <a:ext uri="{FF2B5EF4-FFF2-40B4-BE49-F238E27FC236}">
                        <a16:creationId xmlns:a16="http://schemas.microsoft.com/office/drawing/2014/main" xmlns="" id="{9E8C3AE0-9113-49E8-9462-1EE8766FA3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383" y="3113"/>
                    <a:ext cx="99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4371" name="Group 150">
                    <a:extLst>
                      <a:ext uri="{FF2B5EF4-FFF2-40B4-BE49-F238E27FC236}">
                        <a16:creationId xmlns:a16="http://schemas.microsoft.com/office/drawing/2014/main" xmlns="" id="{40314274-DF6A-495A-80A4-C83CB059A8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519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78" name="Line 151">
                      <a:extLst>
                        <a:ext uri="{FF2B5EF4-FFF2-40B4-BE49-F238E27FC236}">
                          <a16:creationId xmlns:a16="http://schemas.microsoft.com/office/drawing/2014/main" xmlns="" id="{5C06DFBE-E35B-4656-8363-A281F4DD22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79" name="Line 152">
                      <a:extLst>
                        <a:ext uri="{FF2B5EF4-FFF2-40B4-BE49-F238E27FC236}">
                          <a16:creationId xmlns:a16="http://schemas.microsoft.com/office/drawing/2014/main" xmlns="" id="{8B8C106A-068C-4112-9127-BBBFEDC854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372" name="Group 153">
                    <a:extLst>
                      <a:ext uri="{FF2B5EF4-FFF2-40B4-BE49-F238E27FC236}">
                        <a16:creationId xmlns:a16="http://schemas.microsoft.com/office/drawing/2014/main" xmlns="" id="{3BCC9A25-1E54-4AEE-B99C-27D32064E2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82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76" name="Line 154">
                      <a:extLst>
                        <a:ext uri="{FF2B5EF4-FFF2-40B4-BE49-F238E27FC236}">
                          <a16:creationId xmlns:a16="http://schemas.microsoft.com/office/drawing/2014/main" xmlns="" id="{79182496-8F7E-492C-BFB9-7FAF636889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77" name="Line 155">
                      <a:extLst>
                        <a:ext uri="{FF2B5EF4-FFF2-40B4-BE49-F238E27FC236}">
                          <a16:creationId xmlns:a16="http://schemas.microsoft.com/office/drawing/2014/main" xmlns="" id="{0D122E9F-3B30-402C-8AFF-8CAFE6AFAC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373" name="Group 156">
                    <a:extLst>
                      <a:ext uri="{FF2B5EF4-FFF2-40B4-BE49-F238E27FC236}">
                        <a16:creationId xmlns:a16="http://schemas.microsoft.com/office/drawing/2014/main" xmlns="" id="{B5264392-07AA-499A-ACDA-E1C7A2E288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3" y="3067"/>
                    <a:ext cx="182" cy="46"/>
                    <a:chOff x="1519" y="3067"/>
                    <a:chExt cx="182" cy="46"/>
                  </a:xfrm>
                </p:grpSpPr>
                <p:sp>
                  <p:nvSpPr>
                    <p:cNvPr id="14374" name="Line 157">
                      <a:extLst>
                        <a:ext uri="{FF2B5EF4-FFF2-40B4-BE49-F238E27FC236}">
                          <a16:creationId xmlns:a16="http://schemas.microsoft.com/office/drawing/2014/main" xmlns="" id="{ADAB4059-42BF-4C92-ADE2-6701D992E4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19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375" name="Line 158">
                      <a:extLst>
                        <a:ext uri="{FF2B5EF4-FFF2-40B4-BE49-F238E27FC236}">
                          <a16:creationId xmlns:a16="http://schemas.microsoft.com/office/drawing/2014/main" xmlns="" id="{44E40D9C-6DDD-4A05-8938-331726D82F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4363" name="Text Box 159">
                  <a:extLst>
                    <a:ext uri="{FF2B5EF4-FFF2-40B4-BE49-F238E27FC236}">
                      <a16:creationId xmlns:a16="http://schemas.microsoft.com/office/drawing/2014/main" xmlns="" id="{AE0B5CE1-1D4F-462A-B051-B25ED233765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70" y="3067"/>
                  <a:ext cx="19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0</a:t>
                  </a:r>
                </a:p>
              </p:txBody>
            </p:sp>
            <p:sp>
              <p:nvSpPr>
                <p:cNvPr id="14364" name="Oval 160">
                  <a:extLst>
                    <a:ext uri="{FF2B5EF4-FFF2-40B4-BE49-F238E27FC236}">
                      <a16:creationId xmlns:a16="http://schemas.microsoft.com/office/drawing/2014/main" xmlns="" id="{DB9A868D-C986-4574-A72D-245FC9911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6" y="3067"/>
                  <a:ext cx="91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365" name="Text Box 161">
                  <a:extLst>
                    <a:ext uri="{FF2B5EF4-FFF2-40B4-BE49-F238E27FC236}">
                      <a16:creationId xmlns:a16="http://schemas.microsoft.com/office/drawing/2014/main" xmlns="" id="{E66C004D-890B-4FB0-8E20-64BFF40DFB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62" y="3067"/>
                  <a:ext cx="31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-2</a:t>
                  </a:r>
                </a:p>
              </p:txBody>
            </p:sp>
            <p:sp>
              <p:nvSpPr>
                <p:cNvPr id="14366" name="Text Box 162">
                  <a:extLst>
                    <a:ext uri="{FF2B5EF4-FFF2-40B4-BE49-F238E27FC236}">
                      <a16:creationId xmlns:a16="http://schemas.microsoft.com/office/drawing/2014/main" xmlns="" id="{66B02F5C-A266-4BDA-B87F-2517918297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2" y="3067"/>
                  <a:ext cx="182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sp>
              <p:nvSpPr>
                <p:cNvPr id="14367" name="Text Box 163">
                  <a:extLst>
                    <a:ext uri="{FF2B5EF4-FFF2-40B4-BE49-F238E27FC236}">
                      <a16:creationId xmlns:a16="http://schemas.microsoft.com/office/drawing/2014/main" xmlns="" id="{0AB9DA77-4427-4094-B64A-ED6980573A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33" y="3067"/>
                  <a:ext cx="22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14368" name="Text Box 164">
                  <a:extLst>
                    <a:ext uri="{FF2B5EF4-FFF2-40B4-BE49-F238E27FC236}">
                      <a16:creationId xmlns:a16="http://schemas.microsoft.com/office/drawing/2014/main" xmlns="" id="{5CBA8E40-6CCB-4D33-BAEB-8B59CC3375C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44" y="3067"/>
                  <a:ext cx="317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-1</a:t>
                  </a:r>
                </a:p>
              </p:txBody>
            </p:sp>
            <p:sp>
              <p:nvSpPr>
                <p:cNvPr id="14369" name="Line 165">
                  <a:extLst>
                    <a:ext uri="{FF2B5EF4-FFF2-40B4-BE49-F238E27FC236}">
                      <a16:creationId xmlns:a16="http://schemas.microsoft.com/office/drawing/2014/main" xmlns="" id="{53AF7BFE-78E8-4FCF-A21E-A78F6FE4CB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61" y="2931"/>
                  <a:ext cx="5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355" name="Text Box 166">
              <a:extLst>
                <a:ext uri="{FF2B5EF4-FFF2-40B4-BE49-F238E27FC236}">
                  <a16:creationId xmlns:a16="http://schemas.microsoft.com/office/drawing/2014/main" xmlns="" id="{B4E3770D-BCB0-4B84-A014-24B45C03BE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3895" y="4962749"/>
              <a:ext cx="7207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x&gt;0</a:t>
              </a:r>
            </a:p>
          </p:txBody>
        </p:sp>
        <p:sp>
          <p:nvSpPr>
            <p:cNvPr id="14356" name="Text Box 167">
              <a:extLst>
                <a:ext uri="{FF2B5EF4-FFF2-40B4-BE49-F238E27FC236}">
                  <a16:creationId xmlns:a16="http://schemas.microsoft.com/office/drawing/2014/main" xmlns="" id="{99B2D10D-8058-493E-82F4-42BB15E053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113" y="5370736"/>
              <a:ext cx="503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4357" name="Text Box 168">
              <a:extLst>
                <a:ext uri="{FF2B5EF4-FFF2-40B4-BE49-F238E27FC236}">
                  <a16:creationId xmlns:a16="http://schemas.microsoft.com/office/drawing/2014/main" xmlns="" id="{F361CC24-3929-4CC4-9ED7-37E52559F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8288" y="5342242"/>
              <a:ext cx="503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4358" name="Text Box 169">
              <a:extLst>
                <a:ext uri="{FF2B5EF4-FFF2-40B4-BE49-F238E27FC236}">
                  <a16:creationId xmlns:a16="http://schemas.microsoft.com/office/drawing/2014/main" xmlns="" id="{24D2D00C-1D0D-447E-A2A6-263CF2801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0001" y="5370736"/>
              <a:ext cx="57626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14359" name="Text Box 170">
              <a:extLst>
                <a:ext uri="{FF2B5EF4-FFF2-40B4-BE49-F238E27FC236}">
                  <a16:creationId xmlns:a16="http://schemas.microsoft.com/office/drawing/2014/main" xmlns="" id="{5D42D9D7-F211-4A42-B683-376E370BF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3251" y="5345336"/>
              <a:ext cx="431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</a:p>
          </p:txBody>
        </p:sp>
      </p:grpSp>
      <p:sp>
        <p:nvSpPr>
          <p:cNvPr id="173" name="Text Box 172">
            <a:extLst>
              <a:ext uri="{FF2B5EF4-FFF2-40B4-BE49-F238E27FC236}">
                <a16:creationId xmlns:a16="http://schemas.microsoft.com/office/drawing/2014/main" xmlns="" id="{F380A097-E8F8-41DE-8AAF-F6B5A425C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3775" y="3694113"/>
            <a:ext cx="574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墨迹 2">
                <a:extLst>
                  <a:ext uri="{FF2B5EF4-FFF2-40B4-BE49-F238E27FC236}">
                    <a16:creationId xmlns:a16="http://schemas.microsoft.com/office/drawing/2014/main" xmlns="" id="{36DE8779-DF89-4EF3-9C44-AF12C4BCB5FA}"/>
                  </a:ext>
                </a:extLst>
              </p14:cNvPr>
              <p14:cNvContentPartPr/>
              <p14:nvPr/>
            </p14:nvContentPartPr>
            <p14:xfrm>
              <a:off x="5791320" y="1117440"/>
              <a:ext cx="2845080" cy="2356200"/>
            </p14:xfrm>
          </p:contentPart>
        </mc:Choice>
        <mc:Fallback xmlns="">
          <p:pic>
            <p:nvPicPr>
              <p:cNvPr id="3" name="墨迹 2">
                <a:extLst>
                  <a:ext uri="{FF2B5EF4-FFF2-40B4-BE49-F238E27FC236}">
                    <a16:creationId xmlns:a16="http://schemas.microsoft.com/office/drawing/2014/main" id="{36DE8779-DF89-4EF3-9C44-AF12C4BCB5F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81960" y="1108080"/>
                <a:ext cx="2863800" cy="2374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1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F6286DF-880C-4A5C-93C1-AF8285BF242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5363" name="Text Box 7">
            <a:extLst>
              <a:ext uri="{FF2B5EF4-FFF2-40B4-BE49-F238E27FC236}">
                <a16:creationId xmlns:a16="http://schemas.microsoft.com/office/drawing/2014/main" xmlns="" id="{1AAAFA86-D598-4AB8-B048-0529961A4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927100"/>
            <a:ext cx="3816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一元一次不等式：</a:t>
            </a:r>
          </a:p>
        </p:txBody>
      </p:sp>
      <p:sp>
        <p:nvSpPr>
          <p:cNvPr id="15364" name="Text Box 8">
            <a:extLst>
              <a:ext uri="{FF2B5EF4-FFF2-40B4-BE49-F238E27FC236}">
                <a16:creationId xmlns:a16="http://schemas.microsoft.com/office/drawing/2014/main" xmlns="" id="{3DB6586F-D161-4361-A76A-18EF9998F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57338"/>
            <a:ext cx="115236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不等式的左右两边都是整式，只含有</a:t>
            </a:r>
            <a:r>
              <a:rPr lang="zh-CN" altLang="en-US" sz="3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个未知数，并且未知数的最高次数是</a:t>
            </a:r>
            <a:r>
              <a:rPr lang="en-US" altLang="zh-CN" sz="3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，像这样的不等式，叫做一元一次不等式。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6BA75DA0-F45B-4739-A20B-F9A411CCA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88" y="3535363"/>
            <a:ext cx="583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9.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一元一次不等式的解法：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9BE4206-1A03-4EB7-85CD-141A56104D2F}"/>
              </a:ext>
            </a:extLst>
          </p:cNvPr>
          <p:cNvGrpSpPr>
            <a:grpSpLocks/>
          </p:cNvGrpSpPr>
          <p:nvPr/>
        </p:nvGrpSpPr>
        <p:grpSpPr bwMode="auto">
          <a:xfrm>
            <a:off x="130175" y="4340225"/>
            <a:ext cx="12746038" cy="728663"/>
            <a:chOff x="130175" y="4340225"/>
            <a:chExt cx="12746038" cy="728663"/>
          </a:xfrm>
        </p:grpSpPr>
        <p:sp>
          <p:nvSpPr>
            <p:cNvPr id="15367" name="Text Box 10">
              <a:extLst>
                <a:ext uri="{FF2B5EF4-FFF2-40B4-BE49-F238E27FC236}">
                  <a16:creationId xmlns:a16="http://schemas.microsoft.com/office/drawing/2014/main" xmlns="" id="{AB510010-2D7D-4904-A87C-2AEB9F1A5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175" y="4360863"/>
              <a:ext cx="217487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去分母</a:t>
              </a:r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xmlns="" id="{FC2552DD-7666-424B-91AF-B88B440084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5313" y="4714875"/>
              <a:ext cx="62230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69" name="Text Box 12">
              <a:extLst>
                <a:ext uri="{FF2B5EF4-FFF2-40B4-BE49-F238E27FC236}">
                  <a16:creationId xmlns:a16="http://schemas.microsoft.com/office/drawing/2014/main" xmlns="" id="{0D86088E-2C0A-4140-86FE-9383C2E27E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7613" y="4357688"/>
              <a:ext cx="249078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去括号</a:t>
              </a:r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xmlns="" id="{303182F2-D871-4326-A937-FAA4B316ED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163" y="4695825"/>
              <a:ext cx="62230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1" name="Text Box 14">
              <a:extLst>
                <a:ext uri="{FF2B5EF4-FFF2-40B4-BE49-F238E27FC236}">
                  <a16:creationId xmlns:a16="http://schemas.microsoft.com/office/drawing/2014/main" xmlns="" id="{1CDAC882-2F04-4A7C-B23F-D0A108002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7263" y="4357688"/>
              <a:ext cx="124936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移项</a:t>
              </a:r>
            </a:p>
          </p:txBody>
        </p:sp>
        <p:sp>
          <p:nvSpPr>
            <p:cNvPr id="16" name="Line 15">
              <a:extLst>
                <a:ext uri="{FF2B5EF4-FFF2-40B4-BE49-F238E27FC236}">
                  <a16:creationId xmlns:a16="http://schemas.microsoft.com/office/drawing/2014/main" xmlns="" id="{A04444EB-8883-4EBF-9842-EC4034DDB0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3375" y="4695825"/>
              <a:ext cx="623888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3" name="Text Box 16">
              <a:extLst>
                <a:ext uri="{FF2B5EF4-FFF2-40B4-BE49-F238E27FC236}">
                  <a16:creationId xmlns:a16="http://schemas.microsoft.com/office/drawing/2014/main" xmlns="" id="{C50CF111-F44E-42EE-9FDE-E0BB3C149C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9700" y="4340225"/>
              <a:ext cx="27400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合并同类项</a:t>
              </a:r>
            </a:p>
          </p:txBody>
        </p:sp>
        <p:sp>
          <p:nvSpPr>
            <p:cNvPr id="18" name="Line 17">
              <a:extLst>
                <a:ext uri="{FF2B5EF4-FFF2-40B4-BE49-F238E27FC236}">
                  <a16:creationId xmlns:a16="http://schemas.microsoft.com/office/drawing/2014/main" xmlns="" id="{0B4333E1-08F3-47BE-AE1B-B18434DED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12250" y="4711700"/>
              <a:ext cx="746125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5" name="Text Box 18">
              <a:extLst>
                <a:ext uri="{FF2B5EF4-FFF2-40B4-BE49-F238E27FC236}">
                  <a16:creationId xmlns:a16="http://schemas.microsoft.com/office/drawing/2014/main" xmlns="" id="{6BB1AA06-0961-4F89-9484-7875A9F8F2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05975" y="4354513"/>
              <a:ext cx="3170238" cy="70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系数化为</a:t>
              </a:r>
              <a:r>
                <a:rPr lang="en-US" altLang="zh-CN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A0CFEA5-9A85-4ADA-817D-4CD729999C92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6387" name="Text Box 12">
            <a:extLst>
              <a:ext uri="{FF2B5EF4-FFF2-40B4-BE49-F238E27FC236}">
                <a16:creationId xmlns:a16="http://schemas.microsoft.com/office/drawing/2014/main" xmlns="" id="{E01688C8-A022-414E-96B0-14B410082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969963"/>
            <a:ext cx="6786562" cy="584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解下列不等式，并在数轴上表示解集：</a:t>
            </a:r>
          </a:p>
        </p:txBody>
      </p:sp>
      <p:grpSp>
        <p:nvGrpSpPr>
          <p:cNvPr id="16388" name="组合 1">
            <a:extLst>
              <a:ext uri="{FF2B5EF4-FFF2-40B4-BE49-F238E27FC236}">
                <a16:creationId xmlns:a16="http://schemas.microsoft.com/office/drawing/2014/main" xmlns="" id="{4458DA77-7926-4569-B7C9-A621E04563F2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1511300"/>
            <a:ext cx="5005388" cy="1296988"/>
            <a:chOff x="2293939" y="3187700"/>
            <a:chExt cx="5005386" cy="1296988"/>
          </a:xfrm>
        </p:grpSpPr>
        <p:graphicFrame>
          <p:nvGraphicFramePr>
            <p:cNvPr id="16400" name="Object 3" descr="image7">
              <a:extLst>
                <a:ext uri="{FF2B5EF4-FFF2-40B4-BE49-F238E27FC236}">
                  <a16:creationId xmlns:a16="http://schemas.microsoft.com/office/drawing/2014/main" xmlns="" id="{829E8860-735E-4F6D-B4D1-3F7FA8892CF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552826" y="3187700"/>
            <a:ext cx="1076325" cy="1296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8" r:id="rId3" imgW="7010400" imgH="8534400" progId="Equation.3">
                    <p:embed/>
                  </p:oleObj>
                </mc:Choice>
                <mc:Fallback>
                  <p:oleObj r:id="rId3" imgW="7010400" imgH="8534400" progId="Equation.3">
                    <p:embed/>
                    <p:pic>
                      <p:nvPicPr>
                        <p:cNvPr id="0" name="Object 3" descr="image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826" y="3187700"/>
                          <a:ext cx="1076325" cy="12969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01" name="矩形 13">
              <a:extLst>
                <a:ext uri="{FF2B5EF4-FFF2-40B4-BE49-F238E27FC236}">
                  <a16:creationId xmlns:a16="http://schemas.microsoft.com/office/drawing/2014/main" xmlns="" id="{43FDEDCB-B9D2-487C-AAFA-FC4FEEECD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375" y="3444875"/>
              <a:ext cx="9794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800">
                  <a:latin typeface="Arial" panose="020B0604020202020204" pitchFamily="34" charset="0"/>
                  <a:ea typeface="宋体" panose="02010600030101010101" pitchFamily="2" charset="-122"/>
                </a:rPr>
                <a:t>≥</a:t>
              </a:r>
              <a:endParaRPr lang="zh-CN" altLang="en-US" sz="480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16402" name="Object 4" descr="image8">
              <a:extLst>
                <a:ext uri="{FF2B5EF4-FFF2-40B4-BE49-F238E27FC236}">
                  <a16:creationId xmlns:a16="http://schemas.microsoft.com/office/drawing/2014/main" xmlns="" id="{1644AB30-96DE-49A5-B7F4-BEA0B5C9F1E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641975" y="3241675"/>
            <a:ext cx="1657350" cy="1060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9" r:id="rId5" imgW="12801600" imgH="8229600" progId="Equation.3">
                    <p:embed/>
                  </p:oleObj>
                </mc:Choice>
                <mc:Fallback>
                  <p:oleObj r:id="rId5" imgW="12801600" imgH="8229600" progId="Equation.3">
                    <p:embed/>
                    <p:pic>
                      <p:nvPicPr>
                        <p:cNvPr id="0" name="Object 4" descr="image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1975" y="3241675"/>
                          <a:ext cx="1657350" cy="1060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03" name="TextBox 16">
              <a:extLst>
                <a:ext uri="{FF2B5EF4-FFF2-40B4-BE49-F238E27FC236}">
                  <a16:creationId xmlns:a16="http://schemas.microsoft.com/office/drawing/2014/main" xmlns="" id="{FD1BF869-D506-49DA-B3DA-3BCEAEC3B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3939" y="3502025"/>
              <a:ext cx="1125537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latin typeface="Calibri" panose="020F050202020403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>
                  <a:latin typeface="Calibri" panose="020F050202020403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b="1">
                  <a:latin typeface="Calibri" panose="020F0502020204030204" pitchFamily="34" charset="0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19" name="TextBox 28">
            <a:extLst>
              <a:ext uri="{FF2B5EF4-FFF2-40B4-BE49-F238E27FC236}">
                <a16:creationId xmlns:a16="http://schemas.microsoft.com/office/drawing/2014/main" xmlns="" id="{1B1D8C74-310E-4E60-9879-10508438919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109788" y="2505075"/>
            <a:ext cx="5938837" cy="3390095"/>
          </a:xfrm>
          <a:prstGeom prst="rect">
            <a:avLst/>
          </a:prstGeom>
          <a:blipFill>
            <a:blip r:embed="rId7"/>
            <a:stretch>
              <a:fillRect l="-2053" r="-6366" b="-180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sp>
        <p:nvSpPr>
          <p:cNvPr id="20" name="TextBox 28">
            <a:extLst>
              <a:ext uri="{FF2B5EF4-FFF2-40B4-BE49-F238E27FC236}">
                <a16:creationId xmlns:a16="http://schemas.microsoft.com/office/drawing/2014/main" xmlns="" id="{E2146AE6-7811-4426-829D-192BA5C29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5751513"/>
            <a:ext cx="587533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这个不等式的解集在数轴上的表示：</a:t>
            </a:r>
            <a:endParaRPr kumimoji="1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DF92824-14A7-4200-9926-A1C41E8FF0FC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5516563"/>
            <a:ext cx="3922713" cy="1209675"/>
            <a:chOff x="1226284" y="5629277"/>
            <a:chExt cx="3921186" cy="1208480"/>
          </a:xfrm>
        </p:grpSpPr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xmlns="" id="{C00223DB-971A-45D2-B2DD-1E7AE2346FFA}"/>
                </a:ext>
              </a:extLst>
            </p:cNvPr>
            <p:cNvCxnSpPr>
              <a:cxnSpLocks/>
            </p:cNvCxnSpPr>
            <p:nvPr/>
          </p:nvCxnSpPr>
          <p:spPr>
            <a:xfrm>
              <a:off x="1226284" y="6003557"/>
              <a:ext cx="392118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74C7B024-D60A-4A1C-A1A1-0B8C8104BA40}"/>
                </a:ext>
              </a:extLst>
            </p:cNvPr>
            <p:cNvCxnSpPr/>
            <p:nvPr/>
          </p:nvCxnSpPr>
          <p:spPr>
            <a:xfrm>
              <a:off x="2576721" y="5881440"/>
              <a:ext cx="0" cy="1395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36FCAF7C-9587-4BF3-A040-A7162A231F8D}"/>
                </a:ext>
              </a:extLst>
            </p:cNvPr>
            <p:cNvCxnSpPr/>
            <p:nvPr/>
          </p:nvCxnSpPr>
          <p:spPr>
            <a:xfrm>
              <a:off x="3400312" y="5881440"/>
              <a:ext cx="0" cy="1395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22A8C9A5-7515-4571-B396-AE4CF2F8E8D1}"/>
                </a:ext>
              </a:extLst>
            </p:cNvPr>
            <p:cNvCxnSpPr>
              <a:cxnSpLocks/>
            </p:cNvCxnSpPr>
            <p:nvPr/>
          </p:nvCxnSpPr>
          <p:spPr>
            <a:xfrm>
              <a:off x="3400312" y="5629277"/>
              <a:ext cx="4761" cy="34414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6" name="文本框 38">
              <a:extLst>
                <a:ext uri="{FF2B5EF4-FFF2-40B4-BE49-F238E27FC236}">
                  <a16:creationId xmlns:a16="http://schemas.microsoft.com/office/drawing/2014/main" xmlns="" id="{3886F1D8-8A7C-4722-9D2E-F0DEEE236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6037" y="5986275"/>
              <a:ext cx="78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97" name="文本框 39">
              <a:extLst>
                <a:ext uri="{FF2B5EF4-FFF2-40B4-BE49-F238E27FC236}">
                  <a16:creationId xmlns:a16="http://schemas.microsoft.com/office/drawing/2014/main" xmlns="" id="{F759142C-8BE9-41CB-8AA7-5420CF4F9E8E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2785442" y="6046752"/>
              <a:ext cx="1311635" cy="791005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6C1AEAE6-E0C7-4C01-A4E5-EE05D4524C12}"/>
                </a:ext>
              </a:extLst>
            </p:cNvPr>
            <p:cNvSpPr/>
            <p:nvPr/>
          </p:nvSpPr>
          <p:spPr>
            <a:xfrm>
              <a:off x="3338424" y="5881440"/>
              <a:ext cx="141232" cy="17603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4000" dirty="0"/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120DAA75-32B8-45BE-90DE-C1A272BF92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40381" y="5643550"/>
              <a:ext cx="147421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6177879-7D4D-49B5-A010-E0E79A05FBCF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411" name="Text Box 2">
            <a:extLst>
              <a:ext uri="{FF2B5EF4-FFF2-40B4-BE49-F238E27FC236}">
                <a16:creationId xmlns:a16="http://schemas.microsoft.com/office/drawing/2014/main" xmlns="" id="{E1AFB2C3-5E22-4854-BE54-0F3565940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" y="922338"/>
            <a:ext cx="5040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10.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一元一次不等式组：</a:t>
            </a:r>
          </a:p>
        </p:txBody>
      </p:sp>
      <p:sp>
        <p:nvSpPr>
          <p:cNvPr id="17412" name="Text Box 3">
            <a:extLst>
              <a:ext uri="{FF2B5EF4-FFF2-40B4-BE49-F238E27FC236}">
                <a16:creationId xmlns:a16="http://schemas.microsoft.com/office/drawing/2014/main" xmlns="" id="{A88AFF4B-933B-432D-8F6E-42B120BFD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1473200"/>
            <a:ext cx="113315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一般地，关于同一未知数的几个一元一次不等式合在一起，就组成一个一元一次不等式组。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726E5995-FF2B-41FC-88BD-D0881D674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" y="2900363"/>
            <a:ext cx="6356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11.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一元一次不等式组的解集：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099CDC96-04CF-4DF5-A5A6-837478F03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3559175"/>
            <a:ext cx="113315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一般地，一元一次不等式组中各个不等式解集的公共部分，叫这个一元一次不等式组的解集。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6F7FA37-1FA9-4D00-B6C6-2B001655837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8435" name="Text Box 6">
            <a:extLst>
              <a:ext uri="{FF2B5EF4-FFF2-40B4-BE49-F238E27FC236}">
                <a16:creationId xmlns:a16="http://schemas.microsoft.com/office/drawing/2014/main" xmlns="" id="{52F73FD8-4BB7-4DED-9291-CB6FFD69A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88" y="885825"/>
            <a:ext cx="7489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12.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一元一次不等式组的解集的取法：</a:t>
            </a:r>
          </a:p>
        </p:txBody>
      </p:sp>
      <p:sp>
        <p:nvSpPr>
          <p:cNvPr id="18436" name="Rectangle 54">
            <a:extLst>
              <a:ext uri="{FF2B5EF4-FFF2-40B4-BE49-F238E27FC236}">
                <a16:creationId xmlns:a16="http://schemas.microsoft.com/office/drawing/2014/main" xmlns="" id="{C9B0B731-2D00-406C-BA4D-227AD4B97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6988" y="1595438"/>
            <a:ext cx="1916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＞ 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8437" name="Text Box 55">
            <a:extLst>
              <a:ext uri="{FF2B5EF4-FFF2-40B4-BE49-F238E27FC236}">
                <a16:creationId xmlns:a16="http://schemas.microsoft.com/office/drawing/2014/main" xmlns="" id="{E326133E-C433-4E95-A3BC-9EB7BB6E7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8063" y="2143125"/>
            <a:ext cx="2378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同大取大）</a:t>
            </a:r>
          </a:p>
        </p:txBody>
      </p:sp>
      <p:sp>
        <p:nvSpPr>
          <p:cNvPr id="18438" name="Rectangle 56">
            <a:extLst>
              <a:ext uri="{FF2B5EF4-FFF2-40B4-BE49-F238E27FC236}">
                <a16:creationId xmlns:a16="http://schemas.microsoft.com/office/drawing/2014/main" xmlns="" id="{2303069A-0AEE-4512-B149-F66948892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0" y="2735263"/>
            <a:ext cx="184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8439" name="Text Box 57">
            <a:extLst>
              <a:ext uri="{FF2B5EF4-FFF2-40B4-BE49-F238E27FC236}">
                <a16:creationId xmlns:a16="http://schemas.microsoft.com/office/drawing/2014/main" xmlns="" id="{B703FF68-AC54-4813-B99C-A537FBDC6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1375" y="3281363"/>
            <a:ext cx="2894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同小取小）</a:t>
            </a:r>
          </a:p>
        </p:txBody>
      </p:sp>
      <p:sp>
        <p:nvSpPr>
          <p:cNvPr id="18440" name="Rectangle 58">
            <a:extLst>
              <a:ext uri="{FF2B5EF4-FFF2-40B4-BE49-F238E27FC236}">
                <a16:creationId xmlns:a16="http://schemas.microsoft.com/office/drawing/2014/main" xmlns="" id="{29B33E0E-7AAD-4159-B2F9-01C79A3F9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3313" y="4235450"/>
            <a:ext cx="2187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1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kumimoji="1"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8441" name="Text Box 59">
            <a:extLst>
              <a:ext uri="{FF2B5EF4-FFF2-40B4-BE49-F238E27FC236}">
                <a16:creationId xmlns:a16="http://schemas.microsoft.com/office/drawing/2014/main" xmlns="" id="{2021E91F-2CA5-4F84-A28C-31B907D35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7700" y="4827588"/>
            <a:ext cx="3406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（交叉取中间）</a:t>
            </a:r>
          </a:p>
        </p:txBody>
      </p:sp>
      <p:sp>
        <p:nvSpPr>
          <p:cNvPr id="18442" name="Text Box 60">
            <a:extLst>
              <a:ext uri="{FF2B5EF4-FFF2-40B4-BE49-F238E27FC236}">
                <a16:creationId xmlns:a16="http://schemas.microsoft.com/office/drawing/2014/main" xmlns="" id="{E4FCBA43-4FF8-42B7-826A-B38566D12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5113" y="5624513"/>
            <a:ext cx="1738312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无解</a:t>
            </a:r>
          </a:p>
        </p:txBody>
      </p:sp>
      <p:sp>
        <p:nvSpPr>
          <p:cNvPr id="18443" name="Text Box 61">
            <a:extLst>
              <a:ext uri="{FF2B5EF4-FFF2-40B4-BE49-F238E27FC236}">
                <a16:creationId xmlns:a16="http://schemas.microsoft.com/office/drawing/2014/main" xmlns="" id="{C6FCEC23-266B-43FA-AC9D-5537E4DF4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925" y="6108700"/>
            <a:ext cx="3384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（无公共部分）</a:t>
            </a:r>
          </a:p>
        </p:txBody>
      </p:sp>
      <p:sp>
        <p:nvSpPr>
          <p:cNvPr id="18444" name="Text Box 63">
            <a:extLst>
              <a:ext uri="{FF2B5EF4-FFF2-40B4-BE49-F238E27FC236}">
                <a16:creationId xmlns:a16="http://schemas.microsoft.com/office/drawing/2014/main" xmlns="" id="{9433F1CC-89AE-42D1-9630-CAFDEAB15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25" y="885825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kumimoji="1"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(a</a:t>
            </a:r>
            <a:r>
              <a:rPr kumimoji="1"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kumimoji="1"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b )</a:t>
            </a:r>
            <a:endParaRPr kumimoji="1"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8445" name="组合 84">
            <a:extLst>
              <a:ext uri="{FF2B5EF4-FFF2-40B4-BE49-F238E27FC236}">
                <a16:creationId xmlns:a16="http://schemas.microsoft.com/office/drawing/2014/main" xmlns="" id="{54BC58CC-9050-48AC-8825-E89D5D0D7223}"/>
              </a:ext>
            </a:extLst>
          </p:cNvPr>
          <p:cNvGrpSpPr>
            <a:grpSpLocks/>
          </p:cNvGrpSpPr>
          <p:nvPr/>
        </p:nvGrpSpPr>
        <p:grpSpPr bwMode="auto">
          <a:xfrm>
            <a:off x="3014663" y="1789113"/>
            <a:ext cx="4413250" cy="1057275"/>
            <a:chOff x="4043852" y="1658308"/>
            <a:chExt cx="4413249" cy="1057275"/>
          </a:xfrm>
        </p:grpSpPr>
        <p:sp>
          <p:nvSpPr>
            <p:cNvPr id="18487" name="Line 46">
              <a:extLst>
                <a:ext uri="{FF2B5EF4-FFF2-40B4-BE49-F238E27FC236}">
                  <a16:creationId xmlns:a16="http://schemas.microsoft.com/office/drawing/2014/main" xmlns="" id="{C554BEE4-AB60-4FCD-A96E-212F15A533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43852" y="2271156"/>
              <a:ext cx="12255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8488" name="组合 83">
              <a:extLst>
                <a:ext uri="{FF2B5EF4-FFF2-40B4-BE49-F238E27FC236}">
                  <a16:creationId xmlns:a16="http://schemas.microsoft.com/office/drawing/2014/main" xmlns="" id="{41DE8DA9-7576-47EA-9C8F-DF78426BEF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0640" y="1658308"/>
              <a:ext cx="3426461" cy="1057275"/>
              <a:chOff x="5040167" y="1671081"/>
              <a:chExt cx="3426461" cy="1057275"/>
            </a:xfrm>
          </p:grpSpPr>
          <p:sp>
            <p:nvSpPr>
              <p:cNvPr id="18489" name="Line 44">
                <a:extLst>
                  <a:ext uri="{FF2B5EF4-FFF2-40B4-BE49-F238E27FC236}">
                    <a16:creationId xmlns:a16="http://schemas.microsoft.com/office/drawing/2014/main" xmlns="" id="{E705A1AD-8A27-41E3-9B47-2154995F1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17253" y="2271156"/>
                <a:ext cx="134937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0" name="Line 45">
                <a:extLst>
                  <a:ext uri="{FF2B5EF4-FFF2-40B4-BE49-F238E27FC236}">
                    <a16:creationId xmlns:a16="http://schemas.microsoft.com/office/drawing/2014/main" xmlns="" id="{C65347FC-D0BC-4503-BAEF-8BA394A47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67814" y="2271156"/>
                <a:ext cx="17160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1" name="Line 48">
                <a:extLst>
                  <a:ext uri="{FF2B5EF4-FFF2-40B4-BE49-F238E27FC236}">
                    <a16:creationId xmlns:a16="http://schemas.microsoft.com/office/drawing/2014/main" xmlns="" id="{72F23BD1-5283-4E1E-B707-6984434679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45038" y="1936194"/>
                <a:ext cx="981075" cy="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2" name="Line 49">
                <a:extLst>
                  <a:ext uri="{FF2B5EF4-FFF2-40B4-BE49-F238E27FC236}">
                    <a16:creationId xmlns:a16="http://schemas.microsoft.com/office/drawing/2014/main" xmlns="" id="{04B74DFE-CFDD-4523-93C1-F899435334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9939" y="1671081"/>
                <a:ext cx="269875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3" name="Freeform 50">
                <a:extLst>
                  <a:ext uri="{FF2B5EF4-FFF2-40B4-BE49-F238E27FC236}">
                    <a16:creationId xmlns:a16="http://schemas.microsoft.com/office/drawing/2014/main" xmlns="" id="{9E3902A3-8DB4-4C8D-933B-33E7EDDAC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403" y="1671082"/>
                <a:ext cx="490537" cy="600075"/>
              </a:xfrm>
              <a:custGeom>
                <a:avLst/>
                <a:gdLst>
                  <a:gd name="T0" fmla="*/ 2147483646 w 96"/>
                  <a:gd name="T1" fmla="*/ 0 h 192"/>
                  <a:gd name="T2" fmla="*/ 0 w 96"/>
                  <a:gd name="T3" fmla="*/ 2147483646 h 19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6" h="192">
                    <a:moveTo>
                      <a:pt x="96" y="0"/>
                    </a:moveTo>
                    <a:cubicBezTo>
                      <a:pt x="56" y="76"/>
                      <a:pt x="16" y="152"/>
                      <a:pt x="0" y="192"/>
                    </a:cubicBezTo>
                  </a:path>
                </a:pathLst>
              </a:custGeom>
              <a:noFill/>
              <a:ln w="38100" cap="flat" cmpd="sng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4" name="Freeform 51">
                <a:extLst>
                  <a:ext uri="{FF2B5EF4-FFF2-40B4-BE49-F238E27FC236}">
                    <a16:creationId xmlns:a16="http://schemas.microsoft.com/office/drawing/2014/main" xmlns="" id="{F2D802E6-6000-41EB-B9A4-649A70938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015" y="1936194"/>
                <a:ext cx="246063" cy="360362"/>
              </a:xfrm>
              <a:custGeom>
                <a:avLst/>
                <a:gdLst>
                  <a:gd name="T0" fmla="*/ 2147483646 w 96"/>
                  <a:gd name="T1" fmla="*/ 0 h 144"/>
                  <a:gd name="T2" fmla="*/ 0 w 96"/>
                  <a:gd name="T3" fmla="*/ 2147483646 h 14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cubicBezTo>
                      <a:pt x="56" y="60"/>
                      <a:pt x="16" y="120"/>
                      <a:pt x="0" y="144"/>
                    </a:cubicBezTo>
                  </a:path>
                </a:pathLst>
              </a:custGeom>
              <a:noFill/>
              <a:ln w="38100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95" name="Rectangle 52">
                <a:extLst>
                  <a:ext uri="{FF2B5EF4-FFF2-40B4-BE49-F238E27FC236}">
                    <a16:creationId xmlns:a16="http://schemas.microsoft.com/office/drawing/2014/main" xmlns="" id="{4FFDCF5E-EE66-47C7-B65B-554CE35F3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164" y="2150506"/>
                <a:ext cx="338138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kumimoji="1" lang="en-US" altLang="zh-CN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</a:p>
            </p:txBody>
          </p:sp>
          <p:sp>
            <p:nvSpPr>
              <p:cNvPr id="18496" name="Rectangle 53">
                <a:extLst>
                  <a:ext uri="{FF2B5EF4-FFF2-40B4-BE49-F238E27FC236}">
                    <a16:creationId xmlns:a16="http://schemas.microsoft.com/office/drawing/2014/main" xmlns="" id="{FCE8C57C-09CD-448B-8C3E-71ECE402F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840" y="2271156"/>
                <a:ext cx="354013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kumimoji="1" lang="en-US" altLang="zh-CN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</a:p>
            </p:txBody>
          </p:sp>
          <p:sp>
            <p:nvSpPr>
              <p:cNvPr id="18497" name="Text Box 69">
                <a:extLst>
                  <a:ext uri="{FF2B5EF4-FFF2-40B4-BE49-F238E27FC236}">
                    <a16:creationId xmlns:a16="http://schemas.microsoft.com/office/drawing/2014/main" xmlns="" id="{2516250B-2E14-40C1-B889-BEADCB03C6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95625" y="1677749"/>
                <a:ext cx="366713" cy="823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kumimoji="1" lang="zh-CN" altLang="en-US" sz="4800" b="1">
                    <a:solidFill>
                      <a:srgbClr val="FFFF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。</a:t>
                </a:r>
                <a:endParaRPr kumimoji="1" lang="zh-CN" altLang="en-US" sz="4000" b="1">
                  <a:solidFill>
                    <a:srgbClr val="FFFF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98" name="Text Box 70">
                <a:extLst>
                  <a:ext uri="{FF2B5EF4-FFF2-40B4-BE49-F238E27FC236}">
                    <a16:creationId xmlns:a16="http://schemas.microsoft.com/office/drawing/2014/main" xmlns="" id="{9B54FAE4-C835-403B-89B4-89C3E7359A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167" y="1685369"/>
                <a:ext cx="368300" cy="823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kumimoji="1" lang="zh-CN" altLang="en-US" sz="4800" b="1">
                    <a:solidFill>
                      <a:srgbClr val="FF09B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。</a:t>
                </a:r>
                <a:endParaRPr kumimoji="1" lang="zh-CN" altLang="en-US" sz="40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8446" name="组合 82">
            <a:extLst>
              <a:ext uri="{FF2B5EF4-FFF2-40B4-BE49-F238E27FC236}">
                <a16:creationId xmlns:a16="http://schemas.microsoft.com/office/drawing/2014/main" xmlns="" id="{7D8AD23E-85E9-4E02-83F0-7FB04CE364AC}"/>
              </a:ext>
            </a:extLst>
          </p:cNvPr>
          <p:cNvGrpSpPr>
            <a:grpSpLocks/>
          </p:cNvGrpSpPr>
          <p:nvPr/>
        </p:nvGrpSpPr>
        <p:grpSpPr bwMode="auto">
          <a:xfrm>
            <a:off x="2962275" y="2989263"/>
            <a:ext cx="4494213" cy="1104900"/>
            <a:chOff x="4016058" y="2684463"/>
            <a:chExt cx="4494304" cy="1104900"/>
          </a:xfrm>
        </p:grpSpPr>
        <p:sp>
          <p:nvSpPr>
            <p:cNvPr id="18475" name="Line 33">
              <a:extLst>
                <a:ext uri="{FF2B5EF4-FFF2-40B4-BE49-F238E27FC236}">
                  <a16:creationId xmlns:a16="http://schemas.microsoft.com/office/drawing/2014/main" xmlns="" id="{586466AB-D811-456F-8702-83B975D99C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6388" y="3309938"/>
              <a:ext cx="177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Line 34">
              <a:extLst>
                <a:ext uri="{FF2B5EF4-FFF2-40B4-BE49-F238E27FC236}">
                  <a16:creationId xmlns:a16="http://schemas.microsoft.com/office/drawing/2014/main" xmlns="" id="{DBB8D829-DBA3-487A-8E13-0E31249607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06548" y="3330575"/>
              <a:ext cx="1268438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sp>
          <p:nvSpPr>
            <p:cNvPr id="18477" name="Line 35">
              <a:extLst>
                <a:ext uri="{FF2B5EF4-FFF2-40B4-BE49-F238E27FC236}">
                  <a16:creationId xmlns:a16="http://schemas.microsoft.com/office/drawing/2014/main" xmlns="" id="{9E605AEE-2D55-4B44-A49A-05533E131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4949" y="3309938"/>
              <a:ext cx="1395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8" name="Line 36">
              <a:extLst>
                <a:ext uri="{FF2B5EF4-FFF2-40B4-BE49-F238E27FC236}">
                  <a16:creationId xmlns:a16="http://schemas.microsoft.com/office/drawing/2014/main" xmlns="" id="{948D60DB-093F-4F0C-8D1E-37002771A4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6" y="2684463"/>
              <a:ext cx="26654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9" name="Line 37">
              <a:extLst>
                <a:ext uri="{FF2B5EF4-FFF2-40B4-BE49-F238E27FC236}">
                  <a16:creationId xmlns:a16="http://schemas.microsoft.com/office/drawing/2014/main" xmlns="" id="{8589F3EA-1160-4578-A8EB-351BCF9AC0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10388" y="2684464"/>
              <a:ext cx="254000" cy="62547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0" name="Line 38">
              <a:extLst>
                <a:ext uri="{FF2B5EF4-FFF2-40B4-BE49-F238E27FC236}">
                  <a16:creationId xmlns:a16="http://schemas.microsoft.com/office/drawing/2014/main" xmlns="" id="{565AF4C7-64FC-44D6-A03C-64F5717D8D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22863" y="2828926"/>
              <a:ext cx="252412" cy="536575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1" name="Line 40">
              <a:extLst>
                <a:ext uri="{FF2B5EF4-FFF2-40B4-BE49-F238E27FC236}">
                  <a16:creationId xmlns:a16="http://schemas.microsoft.com/office/drawing/2014/main" xmlns="" id="{1108AEA9-C099-44E1-BBB8-9A19B2D673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1438" y="2828926"/>
              <a:ext cx="252412" cy="53657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2" name="Line 41">
              <a:extLst>
                <a:ext uri="{FF2B5EF4-FFF2-40B4-BE49-F238E27FC236}">
                  <a16:creationId xmlns:a16="http://schemas.microsoft.com/office/drawing/2014/main" xmlns="" id="{4B29F952-36BD-4438-A77A-394F6DD473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6058" y="2828925"/>
              <a:ext cx="1143000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3" name="Rectangle 42">
              <a:extLst>
                <a:ext uri="{FF2B5EF4-FFF2-40B4-BE49-F238E27FC236}">
                  <a16:creationId xmlns:a16="http://schemas.microsoft.com/office/drawing/2014/main" xmlns="" id="{264BE41A-2170-494F-942A-B8706EC92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8425" y="3281363"/>
              <a:ext cx="33813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8484" name="Rectangle 43">
              <a:extLst>
                <a:ext uri="{FF2B5EF4-FFF2-40B4-BE49-F238E27FC236}">
                  <a16:creationId xmlns:a16="http://schemas.microsoft.com/office/drawing/2014/main" xmlns="" id="{2F7B96E2-018A-4F27-950B-A3DAA6321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388" y="3332163"/>
              <a:ext cx="3540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8485" name="Text Box 71">
              <a:extLst>
                <a:ext uri="{FF2B5EF4-FFF2-40B4-BE49-F238E27FC236}">
                  <a16:creationId xmlns:a16="http://schemas.microsoft.com/office/drawing/2014/main" xmlns="" id="{B6254B2C-7101-4AA9-99E7-4BBF9AA375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7946" y="2778760"/>
              <a:ext cx="379413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4400" b="1">
                  <a:solidFill>
                    <a:srgbClr val="FFFF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36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86" name="Text Box 72">
              <a:extLst>
                <a:ext uri="{FF2B5EF4-FFF2-40B4-BE49-F238E27FC236}">
                  <a16:creationId xmlns:a16="http://schemas.microsoft.com/office/drawing/2014/main" xmlns="" id="{18F2C38E-DB47-45B7-9600-DF3B92EC1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8963" y="2755900"/>
              <a:ext cx="381000" cy="7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4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3600" b="1">
                <a:solidFill>
                  <a:srgbClr val="FF09B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447" name="组合 81">
            <a:extLst>
              <a:ext uri="{FF2B5EF4-FFF2-40B4-BE49-F238E27FC236}">
                <a16:creationId xmlns:a16="http://schemas.microsoft.com/office/drawing/2014/main" xmlns="" id="{330FB439-CF86-47BD-95B9-0891BC0610F3}"/>
              </a:ext>
            </a:extLst>
          </p:cNvPr>
          <p:cNvGrpSpPr>
            <a:grpSpLocks/>
          </p:cNvGrpSpPr>
          <p:nvPr/>
        </p:nvGrpSpPr>
        <p:grpSpPr bwMode="auto">
          <a:xfrm>
            <a:off x="3087688" y="4484688"/>
            <a:ext cx="4303712" cy="1104900"/>
            <a:chOff x="3863975" y="4292600"/>
            <a:chExt cx="4303714" cy="1104900"/>
          </a:xfrm>
        </p:grpSpPr>
        <p:sp>
          <p:nvSpPr>
            <p:cNvPr id="18464" name="Line 23">
              <a:extLst>
                <a:ext uri="{FF2B5EF4-FFF2-40B4-BE49-F238E27FC236}">
                  <a16:creationId xmlns:a16="http://schemas.microsoft.com/office/drawing/2014/main" xmlns="" id="{98205832-1C09-4FD1-9313-44857A2698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3500" y="4979988"/>
              <a:ext cx="17160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5" name="Line 24">
              <a:extLst>
                <a:ext uri="{FF2B5EF4-FFF2-40B4-BE49-F238E27FC236}">
                  <a16:creationId xmlns:a16="http://schemas.microsoft.com/office/drawing/2014/main" xmlns="" id="{493F5651-538C-41B1-87DF-BBFF2FEBE0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63975" y="4979988"/>
              <a:ext cx="12255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6" name="Line 25">
              <a:extLst>
                <a:ext uri="{FF2B5EF4-FFF2-40B4-BE49-F238E27FC236}">
                  <a16:creationId xmlns:a16="http://schemas.microsoft.com/office/drawing/2014/main" xmlns="" id="{BDAF0FCB-F157-4A99-B607-302BFF9B3F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8314" y="4979988"/>
              <a:ext cx="13493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7" name="Line 26">
              <a:extLst>
                <a:ext uri="{FF2B5EF4-FFF2-40B4-BE49-F238E27FC236}">
                  <a16:creationId xmlns:a16="http://schemas.microsoft.com/office/drawing/2014/main" xmlns="" id="{7E76727C-12F1-402D-B045-C9AB23314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8601" y="4364038"/>
              <a:ext cx="2576513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8" name="Line 27">
              <a:extLst>
                <a:ext uri="{FF2B5EF4-FFF2-40B4-BE49-F238E27FC236}">
                  <a16:creationId xmlns:a16="http://schemas.microsoft.com/office/drawing/2014/main" xmlns="" id="{0C4E9F7C-F671-4E05-BF07-E0A2A04B9A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15114" y="4364038"/>
              <a:ext cx="244475" cy="61595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9" name="Line 28">
              <a:extLst>
                <a:ext uri="{FF2B5EF4-FFF2-40B4-BE49-F238E27FC236}">
                  <a16:creationId xmlns:a16="http://schemas.microsoft.com/office/drawing/2014/main" xmlns="" id="{B761E5E7-60D0-487E-AD16-98577028D7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89526" y="4508500"/>
              <a:ext cx="296863" cy="5032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0" name="Line 29">
              <a:extLst>
                <a:ext uri="{FF2B5EF4-FFF2-40B4-BE49-F238E27FC236}">
                  <a16:creationId xmlns:a16="http://schemas.microsoft.com/office/drawing/2014/main" xmlns="" id="{D082F2E5-8C86-4D90-BF30-D375562821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0356" y="4525010"/>
              <a:ext cx="2574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1" name="Rectangle 31">
              <a:extLst>
                <a:ext uri="{FF2B5EF4-FFF2-40B4-BE49-F238E27FC236}">
                  <a16:creationId xmlns:a16="http://schemas.microsoft.com/office/drawing/2014/main" xmlns="" id="{53993455-A071-4DFB-962C-0D4BDD695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550" y="4935538"/>
              <a:ext cx="336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8472" name="Rectangle 32">
              <a:extLst>
                <a:ext uri="{FF2B5EF4-FFF2-40B4-BE49-F238E27FC236}">
                  <a16:creationId xmlns:a16="http://schemas.microsoft.com/office/drawing/2014/main" xmlns="" id="{186E76DC-01F1-4278-8BBC-0790D99FB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4940300"/>
              <a:ext cx="355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8473" name="Text Box 73">
              <a:extLst>
                <a:ext uri="{FF2B5EF4-FFF2-40B4-BE49-F238E27FC236}">
                  <a16:creationId xmlns:a16="http://schemas.microsoft.com/office/drawing/2014/main" xmlns="" id="{8B06CF45-472B-4C67-8EE5-494B87DB5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5688" y="4292600"/>
              <a:ext cx="3683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  <a:endParaRPr kumimoji="1" lang="zh-CN" altLang="en-US" sz="4400" b="1">
                <a:solidFill>
                  <a:srgbClr val="FF09B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74" name="Text Box 74">
              <a:extLst>
                <a:ext uri="{FF2B5EF4-FFF2-40B4-BE49-F238E27FC236}">
                  <a16:creationId xmlns:a16="http://schemas.microsoft.com/office/drawing/2014/main" xmlns="" id="{A3F1AE62-E362-4B33-844F-7D3EA118D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2413" y="4292600"/>
              <a:ext cx="366712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</p:grpSp>
      <p:grpSp>
        <p:nvGrpSpPr>
          <p:cNvPr id="18448" name="组合 80">
            <a:extLst>
              <a:ext uri="{FF2B5EF4-FFF2-40B4-BE49-F238E27FC236}">
                <a16:creationId xmlns:a16="http://schemas.microsoft.com/office/drawing/2014/main" xmlns="" id="{F52137A7-9945-4DF5-8FAC-8433EFFE4FDB}"/>
              </a:ext>
            </a:extLst>
          </p:cNvPr>
          <p:cNvGrpSpPr>
            <a:grpSpLocks/>
          </p:cNvGrpSpPr>
          <p:nvPr/>
        </p:nvGrpSpPr>
        <p:grpSpPr bwMode="auto">
          <a:xfrm>
            <a:off x="3240088" y="5637213"/>
            <a:ext cx="4164012" cy="1152525"/>
            <a:chOff x="3829050" y="5464175"/>
            <a:chExt cx="4164014" cy="1152525"/>
          </a:xfrm>
        </p:grpSpPr>
        <p:sp>
          <p:nvSpPr>
            <p:cNvPr id="18453" name="Line 14">
              <a:extLst>
                <a:ext uri="{FF2B5EF4-FFF2-40B4-BE49-F238E27FC236}">
                  <a16:creationId xmlns:a16="http://schemas.microsoft.com/office/drawing/2014/main" xmlns="" id="{04A78E27-106A-4B0D-8BDC-C24014F2FA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6026" y="6159500"/>
              <a:ext cx="16621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4" name="Line 15">
              <a:extLst>
                <a:ext uri="{FF2B5EF4-FFF2-40B4-BE49-F238E27FC236}">
                  <a16:creationId xmlns:a16="http://schemas.microsoft.com/office/drawing/2014/main" xmlns="" id="{F908AC7E-8B1E-4A24-ABC3-BF4A4A5567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9050" y="6159500"/>
              <a:ext cx="11874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5" name="Line 16">
              <a:extLst>
                <a:ext uri="{FF2B5EF4-FFF2-40B4-BE49-F238E27FC236}">
                  <a16:creationId xmlns:a16="http://schemas.microsoft.com/office/drawing/2014/main" xmlns="" id="{1A47D559-195E-4449-888C-74BC8AFF96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2263" y="6159500"/>
              <a:ext cx="13065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6" name="Line 17">
              <a:extLst>
                <a:ext uri="{FF2B5EF4-FFF2-40B4-BE49-F238E27FC236}">
                  <a16:creationId xmlns:a16="http://schemas.microsoft.com/office/drawing/2014/main" xmlns="" id="{D586495E-7FC5-4234-8E3E-3BAB0D43CB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88138" y="5626100"/>
              <a:ext cx="355600" cy="5334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7" name="Line 18">
              <a:extLst>
                <a:ext uri="{FF2B5EF4-FFF2-40B4-BE49-F238E27FC236}">
                  <a16:creationId xmlns:a16="http://schemas.microsoft.com/office/drawing/2014/main" xmlns="" id="{2A41A0DD-0F9A-4915-A89A-8EE05E528F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43739" y="5626100"/>
              <a:ext cx="949325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8" name="Line 19">
              <a:extLst>
                <a:ext uri="{FF2B5EF4-FFF2-40B4-BE49-F238E27FC236}">
                  <a16:creationId xmlns:a16="http://schemas.microsoft.com/office/drawing/2014/main" xmlns="" id="{073F7E9F-96D9-474A-8BA5-3B19185038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41864" y="5626100"/>
              <a:ext cx="274637" cy="55880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9" name="Line 20">
              <a:extLst>
                <a:ext uri="{FF2B5EF4-FFF2-40B4-BE49-F238E27FC236}">
                  <a16:creationId xmlns:a16="http://schemas.microsoft.com/office/drawing/2014/main" xmlns="" id="{81C53693-1967-42EA-B5E5-F17BA9B0AD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1827" y="5640614"/>
              <a:ext cx="830262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0" name="Text Box 21">
              <a:extLst>
                <a:ext uri="{FF2B5EF4-FFF2-40B4-BE49-F238E27FC236}">
                  <a16:creationId xmlns:a16="http://schemas.microsoft.com/office/drawing/2014/main" xmlns="" id="{B7DE4B3C-787A-4BD8-B172-9065016A88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601" y="6021389"/>
              <a:ext cx="59372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8461" name="Rectangle 22">
              <a:extLst>
                <a:ext uri="{FF2B5EF4-FFF2-40B4-BE49-F238E27FC236}">
                  <a16:creationId xmlns:a16="http://schemas.microsoft.com/office/drawing/2014/main" xmlns="" id="{511A2B0E-DFB1-477B-BB87-D412FE129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013" y="6159500"/>
              <a:ext cx="3540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kumimoji="1"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18462" name="Text Box 75">
              <a:extLst>
                <a:ext uri="{FF2B5EF4-FFF2-40B4-BE49-F238E27FC236}">
                  <a16:creationId xmlns:a16="http://schemas.microsoft.com/office/drawing/2014/main" xmlns="" id="{3A162315-D5C2-4BBD-8681-A229E09462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0013" y="5492750"/>
              <a:ext cx="3556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  <p:sp>
          <p:nvSpPr>
            <p:cNvPr id="18463" name="Text Box 76">
              <a:extLst>
                <a:ext uri="{FF2B5EF4-FFF2-40B4-BE49-F238E27FC236}">
                  <a16:creationId xmlns:a16="http://schemas.microsoft.com/office/drawing/2014/main" xmlns="" id="{7DDF322C-1593-429D-A544-0AB9770317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575" y="5464175"/>
              <a:ext cx="357188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kumimoji="1" lang="zh-CN" altLang="en-US" sz="5400" b="1">
                  <a:solidFill>
                    <a:srgbClr val="FF09B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</p:grpSp>
      <p:graphicFrame>
        <p:nvGraphicFramePr>
          <p:cNvPr id="18449" name="Object 4">
            <a:extLst>
              <a:ext uri="{FF2B5EF4-FFF2-40B4-BE49-F238E27FC236}">
                <a16:creationId xmlns:a16="http://schemas.microsoft.com/office/drawing/2014/main" xmlns="" id="{96C814D2-7F34-4956-92BF-F288ABE501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1479550"/>
          <a:ext cx="122555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7" name="Equation" r:id="rId3" imgW="390612" imgH="428760" progId="Equation.DSMT4">
                  <p:embed/>
                </p:oleObj>
              </mc:Choice>
              <mc:Fallback>
                <p:oleObj name="Equation" r:id="rId3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1479550"/>
                        <a:ext cx="122555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0" name="Object 4">
            <a:extLst>
              <a:ext uri="{FF2B5EF4-FFF2-40B4-BE49-F238E27FC236}">
                <a16:creationId xmlns:a16="http://schemas.microsoft.com/office/drawing/2014/main" xmlns="" id="{032F69AC-1558-4099-98D2-CB6A8678C6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2833688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8" name="Equation" r:id="rId5" imgW="390612" imgH="428760" progId="Equation.DSMT4">
                  <p:embed/>
                </p:oleObj>
              </mc:Choice>
              <mc:Fallback>
                <p:oleObj name="Equation" r:id="rId5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2833688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1" name="Object 4">
            <a:extLst>
              <a:ext uri="{FF2B5EF4-FFF2-40B4-BE49-F238E27FC236}">
                <a16:creationId xmlns:a16="http://schemas.microsoft.com/office/drawing/2014/main" xmlns="" id="{F3E21A9B-E1BB-4E7B-B0B8-5525A069CB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7113" y="4195763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Equation" r:id="rId7" imgW="390612" imgH="428760" progId="Equation.DSMT4">
                  <p:embed/>
                </p:oleObj>
              </mc:Choice>
              <mc:Fallback>
                <p:oleObj name="Equation" r:id="rId7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4195763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2" name="Object 4">
            <a:extLst>
              <a:ext uri="{FF2B5EF4-FFF2-40B4-BE49-F238E27FC236}">
                <a16:creationId xmlns:a16="http://schemas.microsoft.com/office/drawing/2014/main" xmlns="" id="{2CC09CA2-8FD7-4627-A096-B33C7308EF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4100" y="5440363"/>
          <a:ext cx="1225550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0" name="Equation" r:id="rId9" imgW="390612" imgH="428760" progId="Equation.DSMT4">
                  <p:embed/>
                </p:oleObj>
              </mc:Choice>
              <mc:Fallback>
                <p:oleObj name="Equation" r:id="rId9" imgW="390612" imgH="428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100" y="5440363"/>
                        <a:ext cx="1225550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DD8F2F3-80CD-4076-806F-19ED73EE3F60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9459" name="Text Box 2">
            <a:extLst>
              <a:ext uri="{FF2B5EF4-FFF2-40B4-BE49-F238E27FC236}">
                <a16:creationId xmlns:a16="http://schemas.microsoft.com/office/drawing/2014/main" xmlns="" id="{A446F5DE-DE3B-4C46-94DE-05040AE00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1011238"/>
            <a:ext cx="5965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13.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一元一次不等式组的解法：</a:t>
            </a:r>
          </a:p>
        </p:txBody>
      </p:sp>
      <p:sp>
        <p:nvSpPr>
          <p:cNvPr id="19460" name="Text Box 3">
            <a:extLst>
              <a:ext uri="{FF2B5EF4-FFF2-40B4-BE49-F238E27FC236}">
                <a16:creationId xmlns:a16="http://schemas.microsoft.com/office/drawing/2014/main" xmlns="" id="{CEAEEF99-4A86-4C1D-A0A6-FA823442A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1943100"/>
            <a:ext cx="113395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步骤：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）解不等式组中的每一个不等式，分别求出它们的解集；</a:t>
            </a:r>
          </a:p>
        </p:txBody>
      </p:sp>
      <p:sp>
        <p:nvSpPr>
          <p:cNvPr id="19461" name="Text Box 4">
            <a:extLst>
              <a:ext uri="{FF2B5EF4-FFF2-40B4-BE49-F238E27FC236}">
                <a16:creationId xmlns:a16="http://schemas.microsoft.com/office/drawing/2014/main" xmlns="" id="{4EF33BBF-36AF-407F-8D7B-88752CAB1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3205163"/>
            <a:ext cx="117109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）将每个不等式的解集在同一条数轴上表示出来，找出它们的公共部分，注意：公共部分可能没有，了可能是一个点。</a:t>
            </a:r>
          </a:p>
        </p:txBody>
      </p:sp>
      <p:sp>
        <p:nvSpPr>
          <p:cNvPr id="19462" name="Text Box 5">
            <a:extLst>
              <a:ext uri="{FF2B5EF4-FFF2-40B4-BE49-F238E27FC236}">
                <a16:creationId xmlns:a16="http://schemas.microsoft.com/office/drawing/2014/main" xmlns="" id="{8B12FF21-974D-4EB1-9510-E3734B27C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4251325"/>
            <a:ext cx="117109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）根据公共部分写出不等式组的解集，若没有公共部分，则说明不等式组无解。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E94699C-16E8-431F-AF9B-29450470D8A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xmlns="" id="{03A04DC4-59D3-4933-983B-4529A7704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1003300"/>
            <a:ext cx="67691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解下列不等式组：</a:t>
            </a:r>
          </a:p>
        </p:txBody>
      </p:sp>
      <p:graphicFrame>
        <p:nvGraphicFramePr>
          <p:cNvPr id="20484" name="Object 5">
            <a:extLst>
              <a:ext uri="{FF2B5EF4-FFF2-40B4-BE49-F238E27FC236}">
                <a16:creationId xmlns:a16="http://schemas.microsoft.com/office/drawing/2014/main" xmlns="" id="{02F856C5-1E94-4D23-9779-627EC79AAF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16163" y="1655763"/>
          <a:ext cx="30226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Equation" r:id="rId3" imgW="901700" imgH="457200" progId="Equation.DSMT4">
                  <p:embed/>
                </p:oleObj>
              </mc:Choice>
              <mc:Fallback>
                <p:oleObj name="Equation" r:id="rId3" imgW="9017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6163" y="1655763"/>
                        <a:ext cx="30226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">
            <a:extLst>
              <a:ext uri="{FF2B5EF4-FFF2-40B4-BE49-F238E27FC236}">
                <a16:creationId xmlns:a16="http://schemas.microsoft.com/office/drawing/2014/main" xmlns="" id="{8EA96801-324E-468D-AF3A-EA2936D1CC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78513" y="3273425"/>
          <a:ext cx="12065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公式" r:id="rId5" imgW="355138" imgH="177569" progId="Equation.3">
                  <p:embed/>
                </p:oleObj>
              </mc:Choice>
              <mc:Fallback>
                <p:oleObj name="公式" r:id="rId5" imgW="355138" imgH="17756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3" y="3273425"/>
                        <a:ext cx="12065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>
            <a:extLst>
              <a:ext uri="{FF2B5EF4-FFF2-40B4-BE49-F238E27FC236}">
                <a16:creationId xmlns:a16="http://schemas.microsoft.com/office/drawing/2014/main" xmlns="" id="{F7C9F134-2D29-4C87-8753-E990DE8CE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9900" y="3305175"/>
            <a:ext cx="4313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r>
              <a:rPr lang="en-US" altLang="zh-CN" sz="360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解不等式①，得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xmlns="" id="{0880E728-295A-486A-B544-DABFB0BC1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5438" y="1660525"/>
            <a:ext cx="6477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xmlns="" id="{7C3E54D0-F59C-4321-B638-D83362FD1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150" y="2403475"/>
            <a:ext cx="43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</a:p>
        </p:txBody>
      </p:sp>
      <p:graphicFrame>
        <p:nvGraphicFramePr>
          <p:cNvPr id="14" name="Object 12">
            <a:extLst>
              <a:ext uri="{FF2B5EF4-FFF2-40B4-BE49-F238E27FC236}">
                <a16:creationId xmlns:a16="http://schemas.microsoft.com/office/drawing/2014/main" xmlns="" id="{05EA95E6-BCD3-4C58-9BCC-BC4336FD3F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45163" y="3922713"/>
          <a:ext cx="16478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9" name="Equation" r:id="rId7" imgW="342603" imgH="177646" progId="Equation.DSMT4">
                  <p:embed/>
                </p:oleObj>
              </mc:Choice>
              <mc:Fallback>
                <p:oleObj name="Equation" r:id="rId7" imgW="342603" imgH="177646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163" y="3922713"/>
                        <a:ext cx="164782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>
            <a:extLst>
              <a:ext uri="{FF2B5EF4-FFF2-40B4-BE49-F238E27FC236}">
                <a16:creationId xmlns:a16="http://schemas.microsoft.com/office/drawing/2014/main" xmlns="" id="{1CEA059D-CE38-401A-A4A2-49FB97142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863" y="4603750"/>
            <a:ext cx="895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在同一个数轴上表示不等式①，②的解集为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16ADA39-D2F8-47E5-976D-F03C5DEA5140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5219700"/>
            <a:ext cx="7010400" cy="962025"/>
            <a:chOff x="2424113" y="5742757"/>
            <a:chExt cx="7010400" cy="962025"/>
          </a:xfrm>
        </p:grpSpPr>
        <p:grpSp>
          <p:nvGrpSpPr>
            <p:cNvPr id="20496" name="Group 14">
              <a:extLst>
                <a:ext uri="{FF2B5EF4-FFF2-40B4-BE49-F238E27FC236}">
                  <a16:creationId xmlns:a16="http://schemas.microsoft.com/office/drawing/2014/main" xmlns="" id="{DA5B33D3-C16D-4D1E-8AC6-E1005BE1EC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113" y="6176145"/>
              <a:ext cx="7010400" cy="528637"/>
              <a:chOff x="0" y="0"/>
              <a:chExt cx="4416" cy="333"/>
            </a:xfrm>
          </p:grpSpPr>
          <p:sp>
            <p:nvSpPr>
              <p:cNvPr id="28" name="Text Box 15">
                <a:extLst>
                  <a:ext uri="{FF2B5EF4-FFF2-40B4-BE49-F238E27FC236}">
                    <a16:creationId xmlns:a16="http://schemas.microsoft.com/office/drawing/2014/main" xmlns="" id="{F8B858B0-D340-4B7D-A429-20FF4E4001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" y="105"/>
                <a:ext cx="12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0</a:t>
                </a:r>
                <a:endParaRPr lang="en-US" altLang="zh-CN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Text Box 16">
                <a:extLst>
                  <a:ext uri="{FF2B5EF4-FFF2-40B4-BE49-F238E27FC236}">
                    <a16:creationId xmlns:a16="http://schemas.microsoft.com/office/drawing/2014/main" xmlns="" id="{BDF54A36-EEDF-4A73-8FC5-476BFA4B41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4" y="79"/>
                <a:ext cx="30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Text Box 17">
                <a:extLst>
                  <a:ext uri="{FF2B5EF4-FFF2-40B4-BE49-F238E27FC236}">
                    <a16:creationId xmlns:a16="http://schemas.microsoft.com/office/drawing/2014/main" xmlns="" id="{E717CE59-41DF-4DF1-9EDE-0C8922B58D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7" y="75"/>
                <a:ext cx="30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</a:p>
            </p:txBody>
          </p:sp>
          <p:sp>
            <p:nvSpPr>
              <p:cNvPr id="31" name="Text Box 18">
                <a:extLst>
                  <a:ext uri="{FF2B5EF4-FFF2-40B4-BE49-F238E27FC236}">
                    <a16:creationId xmlns:a16="http://schemas.microsoft.com/office/drawing/2014/main" xmlns="" id="{9C99603D-85B5-484A-8BDB-1039F132DA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3" y="81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Text Box 19">
                <a:extLst>
                  <a:ext uri="{FF2B5EF4-FFF2-40B4-BE49-F238E27FC236}">
                    <a16:creationId xmlns:a16="http://schemas.microsoft.com/office/drawing/2014/main" xmlns="" id="{536DF646-EEEB-4346-AE63-89879CE53B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8" y="79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</a:p>
            </p:txBody>
          </p:sp>
          <p:sp>
            <p:nvSpPr>
              <p:cNvPr id="33" name="Text Box 20">
                <a:extLst>
                  <a:ext uri="{FF2B5EF4-FFF2-40B4-BE49-F238E27FC236}">
                    <a16:creationId xmlns:a16="http://schemas.microsoft.com/office/drawing/2014/main" xmlns="" id="{7FE1B0E8-7A73-4C04-B666-C7AA193978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3" y="75"/>
                <a:ext cx="2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zh-CN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</a:p>
            </p:txBody>
          </p:sp>
          <p:sp>
            <p:nvSpPr>
              <p:cNvPr id="34" name="Text Box 21">
                <a:extLst>
                  <a:ext uri="{FF2B5EF4-FFF2-40B4-BE49-F238E27FC236}">
                    <a16:creationId xmlns:a16="http://schemas.microsoft.com/office/drawing/2014/main" xmlns="" id="{AFBC4158-AE5B-430C-B0C4-7B4D392EEB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9" y="68"/>
                <a:ext cx="29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endParaRPr lang="en-US" altLang="zh-CN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5" name="Text Box 22">
                <a:extLst>
                  <a:ext uri="{FF2B5EF4-FFF2-40B4-BE49-F238E27FC236}">
                    <a16:creationId xmlns:a16="http://schemas.microsoft.com/office/drawing/2014/main" xmlns="" id="{ECC5871E-2990-40BC-AF53-840D1797E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3" y="73"/>
                <a:ext cx="29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6" name="Text Box 23">
                <a:extLst>
                  <a:ext uri="{FF2B5EF4-FFF2-40B4-BE49-F238E27FC236}">
                    <a16:creationId xmlns:a16="http://schemas.microsoft.com/office/drawing/2014/main" xmlns="" id="{760849B8-027E-4055-868E-27E5F6F1EE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8" y="83"/>
                <a:ext cx="26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zh-CN" sz="2000" b="1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4</a:t>
                </a:r>
              </a:p>
            </p:txBody>
          </p:sp>
          <p:sp>
            <p:nvSpPr>
              <p:cNvPr id="37" name="Text Box 24">
                <a:extLst>
                  <a:ext uri="{FF2B5EF4-FFF2-40B4-BE49-F238E27FC236}">
                    <a16:creationId xmlns:a16="http://schemas.microsoft.com/office/drawing/2014/main" xmlns="" id="{64419928-316F-47E5-A7C7-AC3233BA42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8" y="83"/>
                <a:ext cx="27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  <a:defRPr/>
                </a:pPr>
                <a:endParaRPr lang="en-US" altLang="zh-CN" sz="2000" b="1">
                  <a:solidFill>
                    <a:srgbClr val="0033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grpSp>
            <p:nvGrpSpPr>
              <p:cNvPr id="20517" name="Group 25">
                <a:extLst>
                  <a:ext uri="{FF2B5EF4-FFF2-40B4-BE49-F238E27FC236}">
                    <a16:creationId xmlns:a16="http://schemas.microsoft.com/office/drawing/2014/main" xmlns="" id="{5E9511CF-4FCA-48D6-851D-4C8E213505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4416" cy="68"/>
                <a:chOff x="0" y="0"/>
                <a:chExt cx="4416" cy="68"/>
              </a:xfrm>
            </p:grpSpPr>
            <p:sp>
              <p:nvSpPr>
                <p:cNvPr id="20518" name="Line 26">
                  <a:extLst>
                    <a:ext uri="{FF2B5EF4-FFF2-40B4-BE49-F238E27FC236}">
                      <a16:creationId xmlns:a16="http://schemas.microsoft.com/office/drawing/2014/main" xmlns="" id="{ABF1B42F-78EF-427B-917C-F621F344DF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0" y="64"/>
                  <a:ext cx="4416" cy="0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19" name="Line 27">
                  <a:extLst>
                    <a:ext uri="{FF2B5EF4-FFF2-40B4-BE49-F238E27FC236}">
                      <a16:creationId xmlns:a16="http://schemas.microsoft.com/office/drawing/2014/main" xmlns="" id="{5A282AE0-5CE3-4367-AFC7-41927566D5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90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0" name="Line 28">
                  <a:extLst>
                    <a:ext uri="{FF2B5EF4-FFF2-40B4-BE49-F238E27FC236}">
                      <a16:creationId xmlns:a16="http://schemas.microsoft.com/office/drawing/2014/main" xmlns="" id="{55E547B3-CAFA-4ACB-84A2-ABE0AD87B7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4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1" name="Line 29">
                  <a:extLst>
                    <a:ext uri="{FF2B5EF4-FFF2-40B4-BE49-F238E27FC236}">
                      <a16:creationId xmlns:a16="http://schemas.microsoft.com/office/drawing/2014/main" xmlns="" id="{D6D2A648-D6F8-4456-AEDE-1187E010CD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97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2" name="Line 30">
                  <a:extLst>
                    <a:ext uri="{FF2B5EF4-FFF2-40B4-BE49-F238E27FC236}">
                      <a16:creationId xmlns:a16="http://schemas.microsoft.com/office/drawing/2014/main" xmlns="" id="{CEDBB0CD-9F11-4C48-9D1A-E0AA4192CC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51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3" name="Line 31">
                  <a:extLst>
                    <a:ext uri="{FF2B5EF4-FFF2-40B4-BE49-F238E27FC236}">
                      <a16:creationId xmlns:a16="http://schemas.microsoft.com/office/drawing/2014/main" xmlns="" id="{2BD2D5AB-7AAC-4211-A316-53AFA3371C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4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4" name="Line 32">
                  <a:extLst>
                    <a:ext uri="{FF2B5EF4-FFF2-40B4-BE49-F238E27FC236}">
                      <a16:creationId xmlns:a16="http://schemas.microsoft.com/office/drawing/2014/main" xmlns="" id="{CC112E55-C40A-429B-B765-A7B635AEAD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8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5" name="Line 33">
                  <a:extLst>
                    <a:ext uri="{FF2B5EF4-FFF2-40B4-BE49-F238E27FC236}">
                      <a16:creationId xmlns:a16="http://schemas.microsoft.com/office/drawing/2014/main" xmlns="" id="{0E592974-5675-42C4-B603-DA92EF7763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11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6" name="Line 34">
                  <a:extLst>
                    <a:ext uri="{FF2B5EF4-FFF2-40B4-BE49-F238E27FC236}">
                      <a16:creationId xmlns:a16="http://schemas.microsoft.com/office/drawing/2014/main" xmlns="" id="{3F538A6A-B021-4E44-A8C5-011B3A5B1D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65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7" name="Line 35">
                  <a:extLst>
                    <a:ext uri="{FF2B5EF4-FFF2-40B4-BE49-F238E27FC236}">
                      <a16:creationId xmlns:a16="http://schemas.microsoft.com/office/drawing/2014/main" xmlns="" id="{DCEDD182-24C5-43E5-A804-0FA366C122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28" name="Line 36">
                  <a:extLst>
                    <a:ext uri="{FF2B5EF4-FFF2-40B4-BE49-F238E27FC236}">
                      <a16:creationId xmlns:a16="http://schemas.microsoft.com/office/drawing/2014/main" xmlns="" id="{D3ACBD7B-0CA8-45C4-8C60-F042C283C5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19" y="0"/>
                  <a:ext cx="0" cy="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0497" name="Group 37">
              <a:extLst>
                <a:ext uri="{FF2B5EF4-FFF2-40B4-BE49-F238E27FC236}">
                  <a16:creationId xmlns:a16="http://schemas.microsoft.com/office/drawing/2014/main" xmlns="" id="{AB983242-FF2E-4DEB-A1AB-0018C3AED1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8300" y="5960244"/>
              <a:ext cx="3600450" cy="336550"/>
              <a:chOff x="0" y="0"/>
              <a:chExt cx="2654" cy="212"/>
            </a:xfrm>
          </p:grpSpPr>
          <p:grpSp>
            <p:nvGrpSpPr>
              <p:cNvPr id="20503" name="Group 38">
                <a:extLst>
                  <a:ext uri="{FF2B5EF4-FFF2-40B4-BE49-F238E27FC236}">
                    <a16:creationId xmlns:a16="http://schemas.microsoft.com/office/drawing/2014/main" xmlns="" id="{1B12CCF6-F5C1-4B98-8FA9-09070A06A4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68" cy="212"/>
                <a:chOff x="0" y="0"/>
                <a:chExt cx="68" cy="212"/>
              </a:xfrm>
            </p:grpSpPr>
            <p:sp>
              <p:nvSpPr>
                <p:cNvPr id="20505" name="Oval 39">
                  <a:extLst>
                    <a:ext uri="{FF2B5EF4-FFF2-40B4-BE49-F238E27FC236}">
                      <a16:creationId xmlns:a16="http://schemas.microsoft.com/office/drawing/2014/main" xmlns="" id="{EF3FFECB-1088-4091-B3E0-B834FDDC012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144"/>
                  <a:ext cx="68" cy="68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06" name="Line 40">
                  <a:extLst>
                    <a:ext uri="{FF2B5EF4-FFF2-40B4-BE49-F238E27FC236}">
                      <a16:creationId xmlns:a16="http://schemas.microsoft.com/office/drawing/2014/main" xmlns="" id="{A43446D4-F6DE-4A38-B4ED-4CF0CD345C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" y="0"/>
                  <a:ext cx="0" cy="16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504" name="Line 41">
                <a:extLst>
                  <a:ext uri="{FF2B5EF4-FFF2-40B4-BE49-F238E27FC236}">
                    <a16:creationId xmlns:a16="http://schemas.microsoft.com/office/drawing/2014/main" xmlns="" id="{F415807B-1D98-4DF4-8E45-445420B88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" y="0"/>
                <a:ext cx="2631" cy="0"/>
              </a:xfrm>
              <a:prstGeom prst="line">
                <a:avLst/>
              </a:prstGeom>
              <a:noFill/>
              <a:ln w="38100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498" name="Group 42">
              <a:extLst>
                <a:ext uri="{FF2B5EF4-FFF2-40B4-BE49-F238E27FC236}">
                  <a16:creationId xmlns:a16="http://schemas.microsoft.com/office/drawing/2014/main" xmlns="" id="{0E1175FB-5681-46F5-8298-BFFBA1411A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88164" y="5742757"/>
              <a:ext cx="1503361" cy="512763"/>
              <a:chOff x="0" y="45"/>
              <a:chExt cx="947" cy="323"/>
            </a:xfrm>
          </p:grpSpPr>
          <p:sp>
            <p:nvSpPr>
              <p:cNvPr id="20500" name="Oval 43">
                <a:extLst>
                  <a:ext uri="{FF2B5EF4-FFF2-40B4-BE49-F238E27FC236}">
                    <a16:creationId xmlns:a16="http://schemas.microsoft.com/office/drawing/2014/main" xmlns="" id="{F050BAA3-D35A-459A-B47D-5E75D0B44F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0" y="300"/>
                <a:ext cx="68" cy="68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9900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501" name="Line 44">
                <a:extLst>
                  <a:ext uri="{FF2B5EF4-FFF2-40B4-BE49-F238E27FC236}">
                    <a16:creationId xmlns:a16="http://schemas.microsoft.com/office/drawing/2014/main" xmlns="" id="{F60D85BD-2B53-4A23-BDBC-7FE89E935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" y="45"/>
                <a:ext cx="0" cy="322"/>
              </a:xfrm>
              <a:prstGeom prst="line">
                <a:avLst/>
              </a:prstGeom>
              <a:noFill/>
              <a:ln w="38100">
                <a:solidFill>
                  <a:srgbClr val="9900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2" name="Line 45">
                <a:extLst>
                  <a:ext uri="{FF2B5EF4-FFF2-40B4-BE49-F238E27FC236}">
                    <a16:creationId xmlns:a16="http://schemas.microsoft.com/office/drawing/2014/main" xmlns="" id="{9BF1F009-86DE-41AA-82D4-0CB010A76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" y="45"/>
                <a:ext cx="915" cy="0"/>
              </a:xfrm>
              <a:prstGeom prst="line">
                <a:avLst/>
              </a:prstGeom>
              <a:noFill/>
              <a:ln w="38100">
                <a:solidFill>
                  <a:srgbClr val="9900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" name="Rectangle 47">
              <a:extLst>
                <a:ext uri="{FF2B5EF4-FFF2-40B4-BE49-F238E27FC236}">
                  <a16:creationId xmlns:a16="http://schemas.microsoft.com/office/drawing/2014/main" xmlns="" id="{CF1E1827-C601-4DDF-A93E-9891EA9A2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0550" y="5960245"/>
              <a:ext cx="2028825" cy="2873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50" name="Text Box 48">
            <a:extLst>
              <a:ext uri="{FF2B5EF4-FFF2-40B4-BE49-F238E27FC236}">
                <a16:creationId xmlns:a16="http://schemas.microsoft.com/office/drawing/2014/main" xmlns="" id="{FCC8A784-303D-40E5-8859-AB263E488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5213" y="4002088"/>
            <a:ext cx="3786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解不等式②，得</a:t>
            </a:r>
          </a:p>
        </p:txBody>
      </p:sp>
      <p:grpSp>
        <p:nvGrpSpPr>
          <p:cNvPr id="51" name="Group 51">
            <a:extLst>
              <a:ext uri="{FF2B5EF4-FFF2-40B4-BE49-F238E27FC236}">
                <a16:creationId xmlns:a16="http://schemas.microsoft.com/office/drawing/2014/main" xmlns="" id="{FC7D5192-E9B7-454A-AE2E-87290A0A4765}"/>
              </a:ext>
            </a:extLst>
          </p:cNvPr>
          <p:cNvGrpSpPr>
            <a:grpSpLocks/>
          </p:cNvGrpSpPr>
          <p:nvPr/>
        </p:nvGrpSpPr>
        <p:grpSpPr bwMode="auto">
          <a:xfrm>
            <a:off x="1568450" y="6129338"/>
            <a:ext cx="6602413" cy="646112"/>
            <a:chOff x="-98" y="3719"/>
            <a:chExt cx="4159" cy="407"/>
          </a:xfrm>
        </p:grpSpPr>
        <p:sp>
          <p:nvSpPr>
            <p:cNvPr id="20494" name="Text Box 49">
              <a:extLst>
                <a:ext uri="{FF2B5EF4-FFF2-40B4-BE49-F238E27FC236}">
                  <a16:creationId xmlns:a16="http://schemas.microsoft.com/office/drawing/2014/main" xmlns="" id="{40B2D2A7-6A27-4021-9281-078E32E8C6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98" y="3719"/>
              <a:ext cx="358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3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所以原不等式组的解集为</a:t>
              </a:r>
            </a:p>
          </p:txBody>
        </p:sp>
        <p:graphicFrame>
          <p:nvGraphicFramePr>
            <p:cNvPr id="20495" name="Object 50">
              <a:extLst>
                <a:ext uri="{FF2B5EF4-FFF2-40B4-BE49-F238E27FC236}">
                  <a16:creationId xmlns:a16="http://schemas.microsoft.com/office/drawing/2014/main" xmlns="" id="{91DD620B-ABAE-42F5-BC08-718A4032149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53" y="3737"/>
            <a:ext cx="908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0" name="公式" r:id="rId9" imgW="342603" imgH="177646" progId="Equation.3">
                    <p:embed/>
                  </p:oleObj>
                </mc:Choice>
                <mc:Fallback>
                  <p:oleObj name="公式" r:id="rId9" imgW="342603" imgH="177646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3" y="3737"/>
                          <a:ext cx="908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7A1CC59-CF9E-4C33-96CE-C579D702673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xmlns="" id="{D0DC4A9F-9DED-4DBD-BAFD-16B43F87A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930275"/>
            <a:ext cx="8001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14.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一元一次不等式（组）的应用：</a:t>
            </a:r>
          </a:p>
        </p:txBody>
      </p:sp>
      <p:sp>
        <p:nvSpPr>
          <p:cNvPr id="21508" name="Text Box 17">
            <a:extLst>
              <a:ext uri="{FF2B5EF4-FFF2-40B4-BE49-F238E27FC236}">
                <a16:creationId xmlns:a16="http://schemas.microsoft.com/office/drawing/2014/main" xmlns="" id="{533164F8-6DDA-40D4-BE6A-B98A0BE1B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2238" y="1500188"/>
            <a:ext cx="99456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　应用一元一次不等式（组）解实际问题的一般步骤：</a:t>
            </a:r>
          </a:p>
        </p:txBody>
      </p:sp>
      <p:sp>
        <p:nvSpPr>
          <p:cNvPr id="21509" name="AutoShape 18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6B21B368-87E0-44A5-B1E7-6F6491AE5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2076450"/>
            <a:ext cx="2819400" cy="13716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（包含不等关系）</a:t>
            </a:r>
          </a:p>
        </p:txBody>
      </p:sp>
      <p:sp>
        <p:nvSpPr>
          <p:cNvPr id="21510" name="AutoShape 19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9DA7F716-A4FE-4725-A293-F758C4527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0738" y="1924050"/>
            <a:ext cx="2911475" cy="15240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（一元一次不等式（组））</a:t>
            </a:r>
          </a:p>
        </p:txBody>
      </p:sp>
      <p:sp>
        <p:nvSpPr>
          <p:cNvPr id="21511" name="AutoShape 20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E6D0955E-60AB-421C-AFC1-E212B6811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7875" y="4997450"/>
            <a:ext cx="2908300" cy="16002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数学问题的解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（不等式（组）的解集）</a:t>
            </a:r>
          </a:p>
        </p:txBody>
      </p:sp>
      <p:sp>
        <p:nvSpPr>
          <p:cNvPr id="21512" name="AutoShape 21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C91CA033-3259-481B-99A4-50E2AC859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6650" y="4921250"/>
            <a:ext cx="3200400" cy="16764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实际问题的答案</a:t>
            </a:r>
          </a:p>
        </p:txBody>
      </p:sp>
      <p:sp>
        <p:nvSpPr>
          <p:cNvPr id="21513" name="AutoShape 22">
            <a:extLst>
              <a:ext uri="{FF2B5EF4-FFF2-40B4-BE49-F238E27FC236}">
                <a16:creationId xmlns:a16="http://schemas.microsoft.com/office/drawing/2014/main" xmlns="" id="{DFA246DE-A33A-40A7-AF03-DDF9D917A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313" y="2552700"/>
            <a:ext cx="4064000" cy="438150"/>
          </a:xfrm>
          <a:prstGeom prst="rightArrow">
            <a:avLst>
              <a:gd name="adj1" fmla="val 50000"/>
              <a:gd name="adj2" fmla="val 195813"/>
            </a:avLst>
          </a:prstGeom>
          <a:solidFill>
            <a:srgbClr val="FF00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4" name="AutoShape 23">
            <a:extLst>
              <a:ext uri="{FF2B5EF4-FFF2-40B4-BE49-F238E27FC236}">
                <a16:creationId xmlns:a16="http://schemas.microsoft.com/office/drawing/2014/main" xmlns="" id="{64CF25CF-9934-4330-BEE6-97CF75F18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5813" y="3524250"/>
            <a:ext cx="309562" cy="1397000"/>
          </a:xfrm>
          <a:prstGeom prst="downArrow">
            <a:avLst>
              <a:gd name="adj1" fmla="val 50000"/>
              <a:gd name="adj2" fmla="val 49996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AutoShape 24">
            <a:extLst>
              <a:ext uri="{FF2B5EF4-FFF2-40B4-BE49-F238E27FC236}">
                <a16:creationId xmlns:a16="http://schemas.microsoft.com/office/drawing/2014/main" xmlns="" id="{2415ACEB-1B90-4245-B6B6-399A0832D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50" y="5549900"/>
            <a:ext cx="3833813" cy="434975"/>
          </a:xfrm>
          <a:prstGeom prst="leftArrow">
            <a:avLst>
              <a:gd name="adj1" fmla="val 50000"/>
              <a:gd name="adj2" fmla="val 157956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6" name="Text Box 25">
            <a:extLst>
              <a:ext uri="{FF2B5EF4-FFF2-40B4-BE49-F238E27FC236}">
                <a16:creationId xmlns:a16="http://schemas.microsoft.com/office/drawing/2014/main" xmlns="" id="{C3848EEE-262F-4987-85D6-CEA552201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38" y="2170113"/>
            <a:ext cx="36591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设未知数</a:t>
            </a:r>
            <a:r>
              <a:rPr kumimoji="1"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1"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列不等式（组）</a:t>
            </a:r>
          </a:p>
        </p:txBody>
      </p:sp>
      <p:sp>
        <p:nvSpPr>
          <p:cNvPr id="21517" name="Text Box 26">
            <a:extLst>
              <a:ext uri="{FF2B5EF4-FFF2-40B4-BE49-F238E27FC236}">
                <a16:creationId xmlns:a16="http://schemas.microsoft.com/office/drawing/2014/main" xmlns="" id="{D6E0DB1D-C0E1-43B6-843A-EF86F503F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6475" y="5149850"/>
            <a:ext cx="8001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检验</a:t>
            </a:r>
          </a:p>
        </p:txBody>
      </p:sp>
      <p:sp>
        <p:nvSpPr>
          <p:cNvPr id="21518" name="Text Box 27">
            <a:extLst>
              <a:ext uri="{FF2B5EF4-FFF2-40B4-BE49-F238E27FC236}">
                <a16:creationId xmlns:a16="http://schemas.microsoft.com/office/drawing/2014/main" xmlns="" id="{AD58EA97-6117-43B7-AFA2-66564EF26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0" y="3371850"/>
            <a:ext cx="441325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</a:p>
        </p:txBody>
      </p:sp>
      <p:sp>
        <p:nvSpPr>
          <p:cNvPr id="15" name="AutoShape 23">
            <a:extLst>
              <a:ext uri="{FF2B5EF4-FFF2-40B4-BE49-F238E27FC236}">
                <a16:creationId xmlns:a16="http://schemas.microsoft.com/office/drawing/2014/main" xmlns="" id="{C38658CC-20C8-4F1F-A34A-3459251E8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1888" y="3448050"/>
            <a:ext cx="309562" cy="1397000"/>
          </a:xfrm>
          <a:prstGeom prst="downArrow">
            <a:avLst>
              <a:gd name="adj1" fmla="val 50000"/>
              <a:gd name="adj2" fmla="val 50000"/>
            </a:avLst>
          </a:prstGeom>
          <a:pattFill prst="pct10">
            <a:fgClr>
              <a:srgbClr val="F808D6"/>
            </a:fgClr>
            <a:bgClr>
              <a:schemeClr val="bg1"/>
            </a:bgClr>
          </a:patt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箭头: 上弧形 15">
            <a:extLst>
              <a:ext uri="{FF2B5EF4-FFF2-40B4-BE49-F238E27FC236}">
                <a16:creationId xmlns:a16="http://schemas.microsoft.com/office/drawing/2014/main" xmlns="" id="{06246AD7-3C51-46ED-923E-882BDC452D95}"/>
              </a:ext>
            </a:extLst>
          </p:cNvPr>
          <p:cNvSpPr/>
          <p:nvPr/>
        </p:nvSpPr>
        <p:spPr>
          <a:xfrm rot="4993887">
            <a:off x="5443538" y="3195638"/>
            <a:ext cx="1889125" cy="1641475"/>
          </a:xfrm>
          <a:prstGeom prst="curvedDownArrow">
            <a:avLst>
              <a:gd name="adj1" fmla="val 10913"/>
              <a:gd name="adj2" fmla="val 32199"/>
              <a:gd name="adj3" fmla="val 37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xmlns="" id="{2E451716-2635-4F0B-AD66-20F1671EB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895350"/>
            <a:ext cx="1191577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例：绵阳市“全国文明村”江油白玉村果农王灿收获枇杷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吨，桃子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吨。现计划租用甲、乙两种货车共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辆将这批水果全部运往外地销售，已知一辆甲种货车可装枇杷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吨和桃子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吨，一辆乙种货车可装枇杷和桃子各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吨。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）王灿如何安排甲、乙两种货车可一次性地运到销售地？有几种方案？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）若甲种货车每辆要付运费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元，乙种货车每辆要付运费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240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元，则果农王灿应选择哪种方案，使运费最少？最少运费是多少？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9BA3686-21B4-4B04-868D-B80FBE615E5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xmlns="" id="{3FC2B327-F980-4D44-AFEA-D5924E25A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836613"/>
            <a:ext cx="1166495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解：（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）设安排甲种货车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辆，则安排乙种货车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(8-x)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辆，依题材意得      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解得 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2≤x≤4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因为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是正整数，所以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可取的值为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因此安排甲、乙两种货车有三种方案：</a:t>
            </a:r>
          </a:p>
        </p:txBody>
      </p:sp>
      <p:graphicFrame>
        <p:nvGraphicFramePr>
          <p:cNvPr id="3" name="Group 4">
            <a:extLst>
              <a:ext uri="{FF2B5EF4-FFF2-40B4-BE49-F238E27FC236}">
                <a16:creationId xmlns:a16="http://schemas.microsoft.com/office/drawing/2014/main" xmlns="" id="{27E064C7-2EAD-4CB3-9FD3-184AA98C1DEA}"/>
              </a:ext>
            </a:extLst>
          </p:cNvPr>
          <p:cNvGraphicFramePr>
            <a:graphicFrameLocks noGrp="1"/>
          </p:cNvGraphicFramePr>
          <p:nvPr/>
        </p:nvGraphicFramePr>
        <p:xfrm>
          <a:off x="8285163" y="2862263"/>
          <a:ext cx="3673475" cy="1728788"/>
        </p:xfrm>
        <a:graphic>
          <a:graphicData uri="http://schemas.openxmlformats.org/drawingml/2006/table">
            <a:tbl>
              <a:tblPr/>
              <a:tblGrid>
                <a:gridCol w="115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5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甲种货车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乙种货车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方案一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方案二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方案三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23577" name="组合 6">
            <a:extLst>
              <a:ext uri="{FF2B5EF4-FFF2-40B4-BE49-F238E27FC236}">
                <a16:creationId xmlns:a16="http://schemas.microsoft.com/office/drawing/2014/main" xmlns="" id="{B19435B5-6E2C-4402-98D7-9A3294172F5C}"/>
              </a:ext>
            </a:extLst>
          </p:cNvPr>
          <p:cNvGrpSpPr>
            <a:grpSpLocks/>
          </p:cNvGrpSpPr>
          <p:nvPr/>
        </p:nvGrpSpPr>
        <p:grpSpPr bwMode="auto">
          <a:xfrm>
            <a:off x="4040188" y="1436688"/>
            <a:ext cx="3135312" cy="1169987"/>
            <a:chOff x="4040287" y="1616621"/>
            <a:chExt cx="3135833" cy="1169551"/>
          </a:xfrm>
        </p:grpSpPr>
        <p:sp>
          <p:nvSpPr>
            <p:cNvPr id="23580" name="Text Box 3">
              <a:extLst>
                <a:ext uri="{FF2B5EF4-FFF2-40B4-BE49-F238E27FC236}">
                  <a16:creationId xmlns:a16="http://schemas.microsoft.com/office/drawing/2014/main" xmlns="" id="{A4EB02A6-94C3-4501-9A60-82A989598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3792" y="1616621"/>
              <a:ext cx="2952328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4x+2(8-x) ≥20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 x+2(8-x) ≥12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AutoShape 16">
              <a:extLst>
                <a:ext uri="{FF2B5EF4-FFF2-40B4-BE49-F238E27FC236}">
                  <a16:creationId xmlns:a16="http://schemas.microsoft.com/office/drawing/2014/main" xmlns="" id="{5A5BE818-AF2F-4810-AAF5-E50F506F1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287" y="1711836"/>
              <a:ext cx="219111" cy="1017208"/>
            </a:xfrm>
            <a:prstGeom prst="leftBrace">
              <a:avLst>
                <a:gd name="adj1" fmla="val 29029"/>
                <a:gd name="adj2" fmla="val 50000"/>
              </a:avLst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kumimoji="1"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385E933-1049-45A5-8FA7-15FD1ACD040A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" name="Text Box 26">
            <a:extLst>
              <a:ext uri="{FF2B5EF4-FFF2-40B4-BE49-F238E27FC236}">
                <a16:creationId xmlns:a16="http://schemas.microsoft.com/office/drawing/2014/main" xmlns="" id="{A8CEF185-0D11-462A-A8A7-5AFCB08F4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4600575"/>
            <a:ext cx="86741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）方案一：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300×2+240×6=2040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（元）；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方案二：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300×3+240×5=2100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（元）；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方案三：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300×4+240×4=2160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（元）。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五灿应选择方案一运费最少，最少运费是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2040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8ADE35AD-D5F8-4ADD-BA0B-3D91AD813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87CC8728-7EF1-43B8-9D9B-CD6E27FE8960}"/>
              </a:ext>
            </a:extLst>
          </p:cNvPr>
          <p:cNvSpPr txBox="1"/>
          <p:nvPr/>
        </p:nvSpPr>
        <p:spPr>
          <a:xfrm>
            <a:off x="1554163" y="1563688"/>
            <a:ext cx="10013950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对一元一次不等式章节知识点进行系统梳理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？</a:t>
            </a:r>
          </a:p>
        </p:txBody>
      </p:sp>
      <p:pic>
        <p:nvPicPr>
          <p:cNvPr id="6148" name="Picture 2">
            <a:extLst>
              <a:ext uri="{FF2B5EF4-FFF2-40B4-BE49-F238E27FC236}">
                <a16:creationId xmlns:a16="http://schemas.microsoft.com/office/drawing/2014/main" xmlns="" id="{11202171-1AB7-441D-B302-7F9AEA323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DB5892F-F957-41FB-B9B9-4B847D968008}"/>
              </a:ext>
            </a:extLst>
          </p:cNvPr>
          <p:cNvSpPr txBox="1"/>
          <p:nvPr/>
        </p:nvSpPr>
        <p:spPr>
          <a:xfrm>
            <a:off x="1560513" y="2716213"/>
            <a:ext cx="10491787" cy="146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对典型问题提炼解题方法并且能灵活应用知识点解决问题？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4AEF300-01D5-4F24-BB23-8738B9CD50B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E6F1316F-6B0B-4526-8B54-41FA064B1CE9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43C1A61-D850-4623-8090-74A997739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AA82EB29-DDAC-4C9D-A9E0-A922BAB5BE64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F1D4473F-683A-4A16-9E36-A9975AB592CD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43951176-0BA4-4A2C-A39D-BF46347A9764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0CC21AC3-3110-4B0E-AD4E-58390416D2FD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EE7985EE-6C94-4864-A02B-F97B8E5998F5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B651470B-3EE9-46D5-922A-6ACC0CB9F30C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9D8496A9-EB1D-46C8-AFA3-F2134CD17E62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05653F0-67DC-4ABE-8B62-EBB1AB51D5EA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B591D6D4-5767-4CB1-8F41-A358733D1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984250"/>
            <a:ext cx="118586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不等号：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 表示不等关系的符号称为不等号。一般包括“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&gt;”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、“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&lt;”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、“≥”、“≤”、“≠”五种。</a:t>
            </a:r>
          </a:p>
        </p:txBody>
      </p:sp>
      <p:sp>
        <p:nvSpPr>
          <p:cNvPr id="5" name="Text Box 75">
            <a:extLst>
              <a:ext uri="{FF2B5EF4-FFF2-40B4-BE49-F238E27FC236}">
                <a16:creationId xmlns:a16="http://schemas.microsoft.com/office/drawing/2014/main" xmlns="" id="{8BA3789B-1D6A-4451-9D74-F2AA05FB6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3208338"/>
            <a:ext cx="7512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用不等号表示下列两数或两式的关系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" name="Text Box 76">
            <a:extLst>
              <a:ext uri="{FF2B5EF4-FFF2-40B4-BE49-F238E27FC236}">
                <a16:creationId xmlns:a16="http://schemas.microsoft.com/office/drawing/2014/main" xmlns="" id="{FF962A1E-0AF1-448B-8703-1B53273EA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025" y="3990975"/>
            <a:ext cx="107759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(1)3____-1;(2)-10____0;(3)2x</a:t>
            </a:r>
            <a:r>
              <a:rPr lang="en-US" altLang="zh-CN" sz="3200" b="1" baseline="300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_____0;(4)|2x|______|-3x|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77">
            <a:extLst>
              <a:ext uri="{FF2B5EF4-FFF2-40B4-BE49-F238E27FC236}">
                <a16:creationId xmlns:a16="http://schemas.microsoft.com/office/drawing/2014/main" xmlns="" id="{1541CE6C-B77F-433A-998E-E6A5BDA88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3930650"/>
            <a:ext cx="504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&gt;</a:t>
            </a:r>
          </a:p>
        </p:txBody>
      </p:sp>
      <p:sp>
        <p:nvSpPr>
          <p:cNvPr id="8" name="Text Box 78">
            <a:extLst>
              <a:ext uri="{FF2B5EF4-FFF2-40B4-BE49-F238E27FC236}">
                <a16:creationId xmlns:a16="http://schemas.microsoft.com/office/drawing/2014/main" xmlns="" id="{4FEB2168-D2CD-47AB-8A93-E7B03894A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850" y="3930650"/>
            <a:ext cx="503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&lt;</a:t>
            </a:r>
          </a:p>
        </p:txBody>
      </p:sp>
      <p:sp>
        <p:nvSpPr>
          <p:cNvPr id="9" name="Text Box 79">
            <a:extLst>
              <a:ext uri="{FF2B5EF4-FFF2-40B4-BE49-F238E27FC236}">
                <a16:creationId xmlns:a16="http://schemas.microsoft.com/office/drawing/2014/main" xmlns="" id="{83CF531C-6336-4E04-8ED9-785FF6C0F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338" y="3930650"/>
            <a:ext cx="503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≥</a:t>
            </a:r>
          </a:p>
        </p:txBody>
      </p:sp>
      <p:sp>
        <p:nvSpPr>
          <p:cNvPr id="10" name="Text Box 80">
            <a:extLst>
              <a:ext uri="{FF2B5EF4-FFF2-40B4-BE49-F238E27FC236}">
                <a16:creationId xmlns:a16="http://schemas.microsoft.com/office/drawing/2014/main" xmlns="" id="{EFD5C526-3C0F-4302-8206-930849743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4663" y="3932238"/>
            <a:ext cx="863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B9E165A-F7B3-4373-889E-717C823A308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CE42776-0B52-4A6F-9E7D-2F28822FE598}"/>
              </a:ext>
            </a:extLst>
          </p:cNvPr>
          <p:cNvSpPr txBox="1">
            <a:spLocks noChangeArrowheads="1"/>
          </p:cNvSpPr>
          <p:nvPr/>
        </p:nvSpPr>
        <p:spPr>
          <a:xfrm>
            <a:off x="263525" y="1023938"/>
            <a:ext cx="8229600" cy="49053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不等式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用不等号连接起来的式子。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D77F736-E3AA-414A-867F-792B0103B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1643063"/>
            <a:ext cx="8301038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/>
              <a:t>例：用适当的符号表示下列关系</a:t>
            </a:r>
            <a:r>
              <a:rPr lang="en-US" altLang="zh-CN" sz="3600" b="1"/>
              <a:t>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/>
              <a:t>(1)a</a:t>
            </a:r>
            <a:r>
              <a:rPr lang="zh-CN" altLang="en-US" sz="3600"/>
              <a:t>的</a:t>
            </a:r>
            <a:r>
              <a:rPr lang="en-US" altLang="zh-CN" sz="3600"/>
              <a:t>2</a:t>
            </a:r>
            <a:r>
              <a:rPr lang="zh-CN" altLang="en-US" sz="3600"/>
              <a:t>倍比</a:t>
            </a:r>
            <a:r>
              <a:rPr lang="en-US" altLang="zh-CN" sz="3600"/>
              <a:t>8</a:t>
            </a:r>
            <a:r>
              <a:rPr lang="zh-CN" altLang="en-US" sz="3600"/>
              <a:t>小</a:t>
            </a:r>
            <a:r>
              <a:rPr lang="en-US" altLang="zh-CN" sz="3600"/>
              <a:t>;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/>
              <a:t>(2)y</a:t>
            </a:r>
            <a:r>
              <a:rPr lang="zh-CN" altLang="en-US" sz="3600"/>
              <a:t>的</a:t>
            </a:r>
            <a:r>
              <a:rPr lang="en-US" altLang="zh-CN" sz="3600"/>
              <a:t>3</a:t>
            </a:r>
            <a:r>
              <a:rPr lang="zh-CN" altLang="en-US" sz="3600"/>
              <a:t>倍与</a:t>
            </a:r>
            <a:r>
              <a:rPr lang="en-US" altLang="zh-CN" sz="3600"/>
              <a:t>1</a:t>
            </a:r>
            <a:r>
              <a:rPr lang="zh-CN" altLang="en-US" sz="3600"/>
              <a:t>的和大于</a:t>
            </a:r>
            <a:r>
              <a:rPr lang="en-US" altLang="zh-CN" sz="3600"/>
              <a:t>3;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/>
              <a:t>(3)x</a:t>
            </a:r>
            <a:r>
              <a:rPr lang="zh-CN" altLang="en-US" sz="3600"/>
              <a:t>除以</a:t>
            </a:r>
            <a:r>
              <a:rPr lang="en-US" altLang="zh-CN" sz="3600"/>
              <a:t>2</a:t>
            </a:r>
            <a:r>
              <a:rPr lang="zh-CN" altLang="en-US" sz="3600"/>
              <a:t>的商加上</a:t>
            </a:r>
            <a:r>
              <a:rPr lang="en-US" altLang="zh-CN" sz="3600"/>
              <a:t>2</a:t>
            </a:r>
            <a:r>
              <a:rPr lang="zh-CN" altLang="en-US" sz="3600"/>
              <a:t>至多为</a:t>
            </a:r>
            <a:r>
              <a:rPr lang="en-US" altLang="zh-CN" sz="3600"/>
              <a:t>5;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/>
              <a:t>(4)a</a:t>
            </a:r>
            <a:r>
              <a:rPr lang="zh-CN" altLang="en-US" sz="3600"/>
              <a:t>与</a:t>
            </a:r>
            <a:r>
              <a:rPr lang="en-US" altLang="zh-CN" sz="3600"/>
              <a:t>b</a:t>
            </a:r>
            <a:r>
              <a:rPr lang="zh-CN" altLang="en-US" sz="3600"/>
              <a:t>两数和的平方不大于</a:t>
            </a:r>
            <a:r>
              <a:rPr lang="en-US" altLang="zh-CN" sz="3600"/>
              <a:t>2</a:t>
            </a:r>
            <a:r>
              <a:rPr lang="zh-CN" altLang="en-US" sz="3600"/>
              <a:t>。</a:t>
            </a:r>
            <a:endParaRPr lang="en-US" altLang="zh-CN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25FED5E-DE72-48CB-BBA7-FC38C53B4EA8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xmlns="" id="{99854AFB-1BDA-4A4A-9EDF-D1AF01B83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11250"/>
            <a:ext cx="5541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不等式的基本性质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xmlns="" id="{63E40302-1928-4645-8CD1-176D42502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757363"/>
            <a:ext cx="116649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性质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不等式的两边都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加上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或减去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同一个数（或式子）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方向不变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Text Box 4">
            <a:extLst>
              <a:ext uri="{FF2B5EF4-FFF2-40B4-BE49-F238E27FC236}">
                <a16:creationId xmlns:a16="http://schemas.microsoft.com/office/drawing/2014/main" xmlns="" id="{62873CDE-F726-43B7-AEBA-A90EDD97D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3068638"/>
            <a:ext cx="116649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性质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不等式的两边都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乘以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或除以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同一个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方向不变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Text Box 5">
            <a:extLst>
              <a:ext uri="{FF2B5EF4-FFF2-40B4-BE49-F238E27FC236}">
                <a16:creationId xmlns:a16="http://schemas.microsoft.com/office/drawing/2014/main" xmlns="" id="{5B6CCFFB-DEC9-468A-B169-7E62BF8D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4437063"/>
            <a:ext cx="12272963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性质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3: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不等式的两边都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乘以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或除以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同一个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不等号的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方向改变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532C2F5-F844-4998-AB12-8306ED91014D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243" name="Text Box 6">
            <a:extLst>
              <a:ext uri="{FF2B5EF4-FFF2-40B4-BE49-F238E27FC236}">
                <a16:creationId xmlns:a16="http://schemas.microsoft.com/office/drawing/2014/main" xmlns="" id="{9356E9C0-F044-43DC-8241-414023AA9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13" y="1068388"/>
            <a:ext cx="720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0244" name="Text Box 7">
            <a:extLst>
              <a:ext uri="{FF2B5EF4-FFF2-40B4-BE49-F238E27FC236}">
                <a16:creationId xmlns:a16="http://schemas.microsoft.com/office/drawing/2014/main" xmlns="" id="{2920F72D-4730-4C6B-BD1A-29F72B55B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8" y="1068388"/>
            <a:ext cx="990123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a&lt;b,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am</a:t>
            </a:r>
            <a:r>
              <a:rPr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bm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的条件是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          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A.m&gt;0;   B.m&lt;0;    C.m≤0;       D.m≥0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DC7C99A1-FC7D-4B81-AE8B-46086EAE9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9938" y="1023938"/>
            <a:ext cx="576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</a:p>
        </p:txBody>
      </p:sp>
      <p:sp>
        <p:nvSpPr>
          <p:cNvPr id="10246" name="Text Box 9">
            <a:extLst>
              <a:ext uri="{FF2B5EF4-FFF2-40B4-BE49-F238E27FC236}">
                <a16:creationId xmlns:a16="http://schemas.microsoft.com/office/drawing/2014/main" xmlns="" id="{8499D61A-357A-47FC-BB23-7330944D9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8" y="2655888"/>
            <a:ext cx="109982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下列变形中正确的是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          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a&lt;b,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                 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;        B.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m&lt;n,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mx&lt;nx;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a&gt;b,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-2+3a&gt;-2+3b;   D.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7x&gt;3x-2,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x&lt;-2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47" name="Object 2">
            <a:extLst>
              <a:ext uri="{FF2B5EF4-FFF2-40B4-BE49-F238E27FC236}">
                <a16:creationId xmlns:a16="http://schemas.microsoft.com/office/drawing/2014/main" xmlns="" id="{2F3CD09A-FED4-417C-9428-7454FE0CD5F2}"/>
              </a:ext>
            </a:extLst>
          </p:cNvPr>
          <p:cNvGraphicFramePr>
            <a:graphicFrameLocks/>
          </p:cNvGraphicFramePr>
          <p:nvPr/>
        </p:nvGraphicFramePr>
        <p:xfrm>
          <a:off x="3359150" y="3187700"/>
          <a:ext cx="1655763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r:id="rId3" imgW="710891" imgH="469696" progId="Equation.3">
                  <p:embed/>
                </p:oleObj>
              </mc:Choice>
              <mc:Fallback>
                <p:oleObj r:id="rId3" imgW="710891" imgH="46969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3187700"/>
                        <a:ext cx="1655763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1">
            <a:extLst>
              <a:ext uri="{FF2B5EF4-FFF2-40B4-BE49-F238E27FC236}">
                <a16:creationId xmlns:a16="http://schemas.microsoft.com/office/drawing/2014/main" xmlns="" id="{62DA00E0-9FDF-4AF5-BF1B-16BC07F28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738" y="2603500"/>
            <a:ext cx="504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xmlns="" id="{622B81EA-7601-4B45-964C-7774C5B2A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4983163"/>
            <a:ext cx="11603038" cy="12001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在不等式两边都乘以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或除以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同一个数时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应考虑数为</a:t>
            </a:r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正数、负数、零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种情况。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墨迹 2">
                <a:extLst>
                  <a:ext uri="{FF2B5EF4-FFF2-40B4-BE49-F238E27FC236}">
                    <a16:creationId xmlns:a16="http://schemas.microsoft.com/office/drawing/2014/main" xmlns="" id="{D5B0BDA4-F4BF-4B84-BC2F-50EB6781705E}"/>
                  </a:ext>
                </a:extLst>
              </p14:cNvPr>
              <p14:cNvContentPartPr/>
              <p14:nvPr/>
            </p14:nvContentPartPr>
            <p14:xfrm>
              <a:off x="3924360" y="3454560"/>
              <a:ext cx="6382080" cy="1225800"/>
            </p14:xfrm>
          </p:contentPart>
        </mc:Choice>
        <mc:Fallback xmlns="">
          <p:pic>
            <p:nvPicPr>
              <p:cNvPr id="3" name="墨迹 2">
                <a:extLst>
                  <a:ext uri="{FF2B5EF4-FFF2-40B4-BE49-F238E27FC236}">
                    <a16:creationId xmlns:a16="http://schemas.microsoft.com/office/drawing/2014/main" id="{D5B0BDA4-F4BF-4B84-BC2F-50EB6781705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15000" y="3445200"/>
                <a:ext cx="6400800" cy="1244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0127233-53DD-4BFE-ACC5-A02BFCC5347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1267" name="Text Box 2">
            <a:extLst>
              <a:ext uri="{FF2B5EF4-FFF2-40B4-BE49-F238E27FC236}">
                <a16:creationId xmlns:a16="http://schemas.microsoft.com/office/drawing/2014/main" xmlns="" id="{D17FF822-CC45-4E8E-A823-DB8A882AA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39813"/>
            <a:ext cx="3025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不等式的解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xmlns="" id="{A213C493-BB22-4952-9108-0A85EC82D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3763" y="1039813"/>
            <a:ext cx="6578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使不等式成立的未知数的值。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7451EB25-8F40-485C-9019-332BAE316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3" y="1984375"/>
            <a:ext cx="85677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例：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-2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是不是不等式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2x-1&gt;-3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的解？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呢？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EA8DB77E-CCB6-4282-8F54-FE21F0541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4202113"/>
            <a:ext cx="10945813" cy="1473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x=4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,2x-1=2×4-1=7&gt;-3,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即不等式左边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右边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x=4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是不等式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2x-1&gt;-3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的解。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A886F80-19A1-4547-A77A-E4E9B31DB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2571750"/>
            <a:ext cx="10945813" cy="1482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解：当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X=-2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,2x-1=2×(-2)-1=5&lt;-3,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即不等式左边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右边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x=-2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不是不等式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2x-1&gt;-3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C360777-FC82-4E96-A23A-80622F1273A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2291" name="Text Box 6">
            <a:extLst>
              <a:ext uri="{FF2B5EF4-FFF2-40B4-BE49-F238E27FC236}">
                <a16:creationId xmlns:a16="http://schemas.microsoft.com/office/drawing/2014/main" xmlns="" id="{75773D09-97A2-4FD1-AAF1-D0449E538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00" y="968375"/>
            <a:ext cx="370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不等式的解集：</a:t>
            </a:r>
          </a:p>
        </p:txBody>
      </p:sp>
      <p:sp>
        <p:nvSpPr>
          <p:cNvPr id="12292" name="Text Box 7">
            <a:extLst>
              <a:ext uri="{FF2B5EF4-FFF2-40B4-BE49-F238E27FC236}">
                <a16:creationId xmlns:a16="http://schemas.microsoft.com/office/drawing/2014/main" xmlns="" id="{6674F65C-B558-4974-B932-F61FE6545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" y="1589088"/>
            <a:ext cx="11439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一个含有未知数的不等式的所有解，组成了这个不等式的解集。</a:t>
            </a: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F7C6B325-5C7E-4A93-9E49-59DF536F4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00" y="2754313"/>
            <a:ext cx="121031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例：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x&lt;5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是不等式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3x-5&lt;2x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的解集，则下列说法正确的有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(     	)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个。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xmlns="" id="{97686B86-BADE-46DE-AFCA-13C1556D4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8" y="4208463"/>
            <a:ext cx="11447462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是不等式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3x-5&lt;2x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的一个解；②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是不等式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3x-5&lt;2x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的一个解；③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x&lt;4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也是不等式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3x-5&lt;2x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的解集；④所有小于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的数都是不等式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3x-5&lt;2x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的解。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xmlns="" id="{5949A0AC-7653-43E5-A1A6-DF9C6A468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0" y="3636963"/>
            <a:ext cx="8208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A.1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;         B.2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;         C.3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;         D.4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个。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xmlns="" id="{64866845-AB6E-4F89-8281-0C80CD6EA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5950" y="2854325"/>
            <a:ext cx="447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墨迹 2">
                <a:extLst>
                  <a:ext uri="{FF2B5EF4-FFF2-40B4-BE49-F238E27FC236}">
                    <a16:creationId xmlns:a16="http://schemas.microsoft.com/office/drawing/2014/main" xmlns="" id="{7044533B-EEAD-4004-B19B-17CAF75341C6}"/>
                  </a:ext>
                </a:extLst>
              </p14:cNvPr>
              <p14:cNvContentPartPr/>
              <p14:nvPr/>
            </p14:nvContentPartPr>
            <p14:xfrm>
              <a:off x="4705200" y="4660920"/>
              <a:ext cx="5956920" cy="1562400"/>
            </p14:xfrm>
          </p:contentPart>
        </mc:Choice>
        <mc:Fallback xmlns="">
          <p:pic>
            <p:nvPicPr>
              <p:cNvPr id="3" name="墨迹 2">
                <a:extLst>
                  <a:ext uri="{FF2B5EF4-FFF2-40B4-BE49-F238E27FC236}">
                    <a16:creationId xmlns:a16="http://schemas.microsoft.com/office/drawing/2014/main" id="{7044533B-EEAD-4004-B19B-17CAF75341C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95840" y="4651560"/>
                <a:ext cx="5975640" cy="1581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A56B053-D7D0-4D4F-A22E-ACC82A53B40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xmlns="" id="{2EC24063-0C41-4D96-8C2A-7DC33B19C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" y="920750"/>
            <a:ext cx="25923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解不等式：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xmlns="" id="{3A70BB38-2087-45F8-80AB-9108ED1A4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0838" y="904875"/>
            <a:ext cx="4752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求不等式解集的过程。</a:t>
            </a: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xmlns="" id="{6D4B6C97-24D8-4676-8CE7-6DF8C6EC0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238" y="1577975"/>
            <a:ext cx="12947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其实质就是把不等式化为“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x&gt;a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x≥a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x&lt;a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x≤ a”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xmlns="" id="{2B3D0999-BB68-4290-B84C-23E23BFD1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5" y="2282825"/>
            <a:ext cx="6013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用数轴表示不等式的解集：</a:t>
            </a:r>
          </a:p>
        </p:txBody>
      </p:sp>
      <p:grpSp>
        <p:nvGrpSpPr>
          <p:cNvPr id="13319" name="组合 173">
            <a:extLst>
              <a:ext uri="{FF2B5EF4-FFF2-40B4-BE49-F238E27FC236}">
                <a16:creationId xmlns:a16="http://schemas.microsoft.com/office/drawing/2014/main" xmlns="" id="{794CBA55-AFDD-405E-90A4-E00922323B21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2921000"/>
            <a:ext cx="8316913" cy="1295400"/>
            <a:chOff x="1883444" y="4307712"/>
            <a:chExt cx="8316913" cy="1295400"/>
          </a:xfrm>
        </p:grpSpPr>
        <p:sp>
          <p:nvSpPr>
            <p:cNvPr id="13321" name="Text Box 7">
              <a:extLst>
                <a:ext uri="{FF2B5EF4-FFF2-40B4-BE49-F238E27FC236}">
                  <a16:creationId xmlns:a16="http://schemas.microsoft.com/office/drawing/2014/main" xmlns="" id="{2FDBC44B-BDC3-4443-8946-BD8788824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9093" y="4379150"/>
              <a:ext cx="863600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x&gt;a</a:t>
              </a:r>
            </a:p>
          </p:txBody>
        </p:sp>
        <p:sp>
          <p:nvSpPr>
            <p:cNvPr id="13322" name="Text Box 8">
              <a:extLst>
                <a:ext uri="{FF2B5EF4-FFF2-40B4-BE49-F238E27FC236}">
                  <a16:creationId xmlns:a16="http://schemas.microsoft.com/office/drawing/2014/main" xmlns="" id="{160BB45B-736C-492A-93E4-0420F3F5A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6294" y="4364862"/>
              <a:ext cx="936625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x&lt;a</a:t>
              </a:r>
            </a:p>
          </p:txBody>
        </p:sp>
        <p:sp>
          <p:nvSpPr>
            <p:cNvPr id="13323" name="Text Box 9">
              <a:extLst>
                <a:ext uri="{FF2B5EF4-FFF2-40B4-BE49-F238E27FC236}">
                  <a16:creationId xmlns:a16="http://schemas.microsoft.com/office/drawing/2014/main" xmlns="" id="{529C3DC3-449D-404A-93C6-6C002D573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9906" y="4379150"/>
              <a:ext cx="1079500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x≥a</a:t>
              </a:r>
            </a:p>
          </p:txBody>
        </p:sp>
        <p:sp>
          <p:nvSpPr>
            <p:cNvPr id="13324" name="Text Box 10">
              <a:extLst>
                <a:ext uri="{FF2B5EF4-FFF2-40B4-BE49-F238E27FC236}">
                  <a16:creationId xmlns:a16="http://schemas.microsoft.com/office/drawing/2014/main" xmlns="" id="{F5BFFA55-BE39-40F2-9393-2E8723845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8543" y="4307712"/>
              <a:ext cx="1081088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x≤a</a:t>
              </a:r>
            </a:p>
          </p:txBody>
        </p:sp>
        <p:grpSp>
          <p:nvGrpSpPr>
            <p:cNvPr id="13325" name="Group 11">
              <a:extLst>
                <a:ext uri="{FF2B5EF4-FFF2-40B4-BE49-F238E27FC236}">
                  <a16:creationId xmlns:a16="http://schemas.microsoft.com/office/drawing/2014/main" xmlns="" id="{E3E362F0-3E96-444A-BC77-4B9B60D6E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3444" y="4955412"/>
              <a:ext cx="1908175" cy="601662"/>
              <a:chOff x="136" y="1661"/>
              <a:chExt cx="1202" cy="379"/>
            </a:xfrm>
          </p:grpSpPr>
          <p:grpSp>
            <p:nvGrpSpPr>
              <p:cNvPr id="13353" name="Group 12">
                <a:extLst>
                  <a:ext uri="{FF2B5EF4-FFF2-40B4-BE49-F238E27FC236}">
                    <a16:creationId xmlns:a16="http://schemas.microsoft.com/office/drawing/2014/main" xmlns="" id="{02F4B329-F611-420A-AFAC-DF49C1789C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" y="1661"/>
                <a:ext cx="1202" cy="181"/>
                <a:chOff x="136" y="1616"/>
                <a:chExt cx="1202" cy="181"/>
              </a:xfrm>
            </p:grpSpPr>
            <p:grpSp>
              <p:nvGrpSpPr>
                <p:cNvPr id="13355" name="Group 13">
                  <a:extLst>
                    <a:ext uri="{FF2B5EF4-FFF2-40B4-BE49-F238E27FC236}">
                      <a16:creationId xmlns:a16="http://schemas.microsoft.com/office/drawing/2014/main" xmlns="" id="{19984B76-1C5F-4293-83EE-D62390C382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6" y="1616"/>
                  <a:ext cx="1202" cy="181"/>
                  <a:chOff x="136" y="1616"/>
                  <a:chExt cx="1202" cy="181"/>
                </a:xfrm>
              </p:grpSpPr>
              <p:grpSp>
                <p:nvGrpSpPr>
                  <p:cNvPr id="13357" name="Group 14">
                    <a:extLst>
                      <a:ext uri="{FF2B5EF4-FFF2-40B4-BE49-F238E27FC236}">
                        <a16:creationId xmlns:a16="http://schemas.microsoft.com/office/drawing/2014/main" xmlns="" id="{C82240AB-2F01-4315-A173-6BF6D1D4232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6" y="1706"/>
                    <a:ext cx="1202" cy="91"/>
                    <a:chOff x="0" y="1842"/>
                    <a:chExt cx="1202" cy="91"/>
                  </a:xfrm>
                </p:grpSpPr>
                <p:sp>
                  <p:nvSpPr>
                    <p:cNvPr id="13359" name="Oval 15">
                      <a:extLst>
                        <a:ext uri="{FF2B5EF4-FFF2-40B4-BE49-F238E27FC236}">
                          <a16:creationId xmlns:a16="http://schemas.microsoft.com/office/drawing/2014/main" xmlns="" id="{5087255A-16B1-4C04-B018-3EDC22705D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1" y="1842"/>
                      <a:ext cx="91" cy="9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3360" name="Line 16">
                      <a:extLst>
                        <a:ext uri="{FF2B5EF4-FFF2-40B4-BE49-F238E27FC236}">
                          <a16:creationId xmlns:a16="http://schemas.microsoft.com/office/drawing/2014/main" xmlns="" id="{33E2B025-7603-4699-A9C5-386424EAD5F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88"/>
                      <a:ext cx="120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3358" name="Line 17">
                    <a:extLst>
                      <a:ext uri="{FF2B5EF4-FFF2-40B4-BE49-F238E27FC236}">
                        <a16:creationId xmlns:a16="http://schemas.microsoft.com/office/drawing/2014/main" xmlns="" id="{52D89FB7-0D9C-4DB7-9873-71894D35B6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3" y="1616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3356" name="Line 18">
                  <a:extLst>
                    <a:ext uri="{FF2B5EF4-FFF2-40B4-BE49-F238E27FC236}">
                      <a16:creationId xmlns:a16="http://schemas.microsoft.com/office/drawing/2014/main" xmlns="" id="{CAD20A0F-635D-45B2-95CD-D3D0C457FD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1616"/>
                  <a:ext cx="58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54" name="Text Box 19">
                <a:extLst>
                  <a:ext uri="{FF2B5EF4-FFF2-40B4-BE49-F238E27FC236}">
                    <a16:creationId xmlns:a16="http://schemas.microsoft.com/office/drawing/2014/main" xmlns="" id="{463E629F-30E9-44CA-88EB-3DC91EB25C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2" y="1752"/>
                <a:ext cx="22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b="1">
                    <a:latin typeface="Arial" panose="020B0604020202020204" pitchFamily="34" charset="0"/>
                    <a:ea typeface="宋体" panose="02010600030101010101" pitchFamily="2" charset="-122"/>
                  </a:rPr>
                  <a:t>a</a:t>
                </a:r>
              </a:p>
            </p:txBody>
          </p:sp>
        </p:grpSp>
        <p:grpSp>
          <p:nvGrpSpPr>
            <p:cNvPr id="13326" name="Group 20">
              <a:extLst>
                <a:ext uri="{FF2B5EF4-FFF2-40B4-BE49-F238E27FC236}">
                  <a16:creationId xmlns:a16="http://schemas.microsoft.com/office/drawing/2014/main" xmlns="" id="{3A651EB0-6945-40A2-903F-ACD564F07E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2594" y="4955412"/>
              <a:ext cx="1979613" cy="601662"/>
              <a:chOff x="1452" y="1661"/>
              <a:chExt cx="1247" cy="379"/>
            </a:xfrm>
          </p:grpSpPr>
          <p:grpSp>
            <p:nvGrpSpPr>
              <p:cNvPr id="13345" name="Group 21">
                <a:extLst>
                  <a:ext uri="{FF2B5EF4-FFF2-40B4-BE49-F238E27FC236}">
                    <a16:creationId xmlns:a16="http://schemas.microsoft.com/office/drawing/2014/main" xmlns="" id="{E48A98C9-C8E5-4E6D-BF8E-2E58738D4E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52" y="1661"/>
                <a:ext cx="1247" cy="181"/>
                <a:chOff x="1429" y="1661"/>
                <a:chExt cx="1247" cy="181"/>
              </a:xfrm>
            </p:grpSpPr>
            <p:grpSp>
              <p:nvGrpSpPr>
                <p:cNvPr id="13347" name="Group 22">
                  <a:extLst>
                    <a:ext uri="{FF2B5EF4-FFF2-40B4-BE49-F238E27FC236}">
                      <a16:creationId xmlns:a16="http://schemas.microsoft.com/office/drawing/2014/main" xmlns="" id="{46D805C9-4E6E-4B27-98BC-06E4CB4AC0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74" y="1661"/>
                  <a:ext cx="1202" cy="181"/>
                  <a:chOff x="136" y="1616"/>
                  <a:chExt cx="1202" cy="181"/>
                </a:xfrm>
              </p:grpSpPr>
              <p:grpSp>
                <p:nvGrpSpPr>
                  <p:cNvPr id="13349" name="Group 23">
                    <a:extLst>
                      <a:ext uri="{FF2B5EF4-FFF2-40B4-BE49-F238E27FC236}">
                        <a16:creationId xmlns:a16="http://schemas.microsoft.com/office/drawing/2014/main" xmlns="" id="{0FA2298A-C830-44E3-B235-E54F3FEEDA4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6" y="1706"/>
                    <a:ext cx="1202" cy="91"/>
                    <a:chOff x="0" y="1842"/>
                    <a:chExt cx="1202" cy="91"/>
                  </a:xfrm>
                </p:grpSpPr>
                <p:sp>
                  <p:nvSpPr>
                    <p:cNvPr id="13351" name="Oval 24">
                      <a:extLst>
                        <a:ext uri="{FF2B5EF4-FFF2-40B4-BE49-F238E27FC236}">
                          <a16:creationId xmlns:a16="http://schemas.microsoft.com/office/drawing/2014/main" xmlns="" id="{5D50AE3C-8474-408E-958C-16AA9EB8BA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1" y="1842"/>
                      <a:ext cx="91" cy="9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3352" name="Line 25">
                      <a:extLst>
                        <a:ext uri="{FF2B5EF4-FFF2-40B4-BE49-F238E27FC236}">
                          <a16:creationId xmlns:a16="http://schemas.microsoft.com/office/drawing/2014/main" xmlns="" id="{31B9072F-2E2E-48E1-A0CE-C3E1EBA629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88"/>
                      <a:ext cx="120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3350" name="Line 26">
                    <a:extLst>
                      <a:ext uri="{FF2B5EF4-FFF2-40B4-BE49-F238E27FC236}">
                        <a16:creationId xmlns:a16="http://schemas.microsoft.com/office/drawing/2014/main" xmlns="" id="{7C302771-91EB-4F69-9B62-117FC88A72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3" y="1616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3348" name="Line 27">
                  <a:extLst>
                    <a:ext uri="{FF2B5EF4-FFF2-40B4-BE49-F238E27FC236}">
                      <a16:creationId xmlns:a16="http://schemas.microsoft.com/office/drawing/2014/main" xmlns="" id="{110BBE8B-327A-4454-A532-466265DF1A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29" y="1661"/>
                  <a:ext cx="58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46" name="Text Box 28">
                <a:extLst>
                  <a:ext uri="{FF2B5EF4-FFF2-40B4-BE49-F238E27FC236}">
                    <a16:creationId xmlns:a16="http://schemas.microsoft.com/office/drawing/2014/main" xmlns="" id="{E967593C-FD26-45FF-BD18-5F1423658D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3" y="1752"/>
                <a:ext cx="22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b="1">
                    <a:latin typeface="Arial" panose="020B0604020202020204" pitchFamily="34" charset="0"/>
                    <a:ea typeface="宋体" panose="02010600030101010101" pitchFamily="2" charset="-122"/>
                  </a:rPr>
                  <a:t>a</a:t>
                </a:r>
              </a:p>
            </p:txBody>
          </p:sp>
        </p:grpSp>
        <p:grpSp>
          <p:nvGrpSpPr>
            <p:cNvPr id="13327" name="Group 29">
              <a:extLst>
                <a:ext uri="{FF2B5EF4-FFF2-40B4-BE49-F238E27FC236}">
                  <a16:creationId xmlns:a16="http://schemas.microsoft.com/office/drawing/2014/main" xmlns="" id="{08843E59-B6FB-4A97-B45B-F24716CC08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5082" y="4955412"/>
              <a:ext cx="1908175" cy="601662"/>
              <a:chOff x="2789" y="1661"/>
              <a:chExt cx="1202" cy="379"/>
            </a:xfrm>
          </p:grpSpPr>
          <p:grpSp>
            <p:nvGrpSpPr>
              <p:cNvPr id="13337" name="Group 30">
                <a:extLst>
                  <a:ext uri="{FF2B5EF4-FFF2-40B4-BE49-F238E27FC236}">
                    <a16:creationId xmlns:a16="http://schemas.microsoft.com/office/drawing/2014/main" xmlns="" id="{9ED88B01-3D59-4A4B-9AF4-3DE00AAEEA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89" y="1661"/>
                <a:ext cx="1202" cy="181"/>
                <a:chOff x="136" y="1616"/>
                <a:chExt cx="1202" cy="181"/>
              </a:xfrm>
            </p:grpSpPr>
            <p:grpSp>
              <p:nvGrpSpPr>
                <p:cNvPr id="13339" name="Group 31">
                  <a:extLst>
                    <a:ext uri="{FF2B5EF4-FFF2-40B4-BE49-F238E27FC236}">
                      <a16:creationId xmlns:a16="http://schemas.microsoft.com/office/drawing/2014/main" xmlns="" id="{44609A8C-1687-4AC9-9A84-36B83DE8F5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6" y="1616"/>
                  <a:ext cx="1202" cy="181"/>
                  <a:chOff x="136" y="1616"/>
                  <a:chExt cx="1202" cy="181"/>
                </a:xfrm>
              </p:grpSpPr>
              <p:grpSp>
                <p:nvGrpSpPr>
                  <p:cNvPr id="13341" name="Group 32">
                    <a:extLst>
                      <a:ext uri="{FF2B5EF4-FFF2-40B4-BE49-F238E27FC236}">
                        <a16:creationId xmlns:a16="http://schemas.microsoft.com/office/drawing/2014/main" xmlns="" id="{21056990-2DF0-4C56-8324-ABC60DD1D9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6" y="1706"/>
                    <a:ext cx="1202" cy="91"/>
                    <a:chOff x="0" y="1842"/>
                    <a:chExt cx="1202" cy="91"/>
                  </a:xfrm>
                </p:grpSpPr>
                <p:sp>
                  <p:nvSpPr>
                    <p:cNvPr id="13343" name="Oval 33">
                      <a:extLst>
                        <a:ext uri="{FF2B5EF4-FFF2-40B4-BE49-F238E27FC236}">
                          <a16:creationId xmlns:a16="http://schemas.microsoft.com/office/drawing/2014/main" xmlns="" id="{11D89935-7270-445B-BBBE-22E4E6C718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1" y="1842"/>
                      <a:ext cx="91" cy="9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3344" name="Line 34">
                      <a:extLst>
                        <a:ext uri="{FF2B5EF4-FFF2-40B4-BE49-F238E27FC236}">
                          <a16:creationId xmlns:a16="http://schemas.microsoft.com/office/drawing/2014/main" xmlns="" id="{CC17BBA6-E377-4B06-B3B5-619CEBD4F5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88"/>
                      <a:ext cx="120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3342" name="Line 35">
                    <a:extLst>
                      <a:ext uri="{FF2B5EF4-FFF2-40B4-BE49-F238E27FC236}">
                        <a16:creationId xmlns:a16="http://schemas.microsoft.com/office/drawing/2014/main" xmlns="" id="{0D6C5FB9-EB06-4EDA-9517-0FC52EC0C36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3" y="1616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3340" name="Line 36">
                  <a:extLst>
                    <a:ext uri="{FF2B5EF4-FFF2-40B4-BE49-F238E27FC236}">
                      <a16:creationId xmlns:a16="http://schemas.microsoft.com/office/drawing/2014/main" xmlns="" id="{A11FE124-54C1-4E5C-A0A3-ABEEF403D7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1616"/>
                  <a:ext cx="58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38" name="Text Box 37">
                <a:extLst>
                  <a:ext uri="{FF2B5EF4-FFF2-40B4-BE49-F238E27FC236}">
                    <a16:creationId xmlns:a16="http://schemas.microsoft.com/office/drawing/2014/main" xmlns="" id="{C3BF4B30-EAE8-4089-9849-1B9172245A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3" y="1752"/>
                <a:ext cx="22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b="1">
                    <a:latin typeface="Arial" panose="020B0604020202020204" pitchFamily="34" charset="0"/>
                    <a:ea typeface="宋体" panose="02010600030101010101" pitchFamily="2" charset="-122"/>
                  </a:rPr>
                  <a:t>a</a:t>
                </a:r>
              </a:p>
            </p:txBody>
          </p:sp>
        </p:grpSp>
        <p:grpSp>
          <p:nvGrpSpPr>
            <p:cNvPr id="13328" name="Group 38">
              <a:extLst>
                <a:ext uri="{FF2B5EF4-FFF2-40B4-BE49-F238E27FC236}">
                  <a16:creationId xmlns:a16="http://schemas.microsoft.com/office/drawing/2014/main" xmlns="" id="{38D798F2-4911-446C-BC26-7DFA07922B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4232" y="4955412"/>
              <a:ext cx="2016125" cy="647700"/>
              <a:chOff x="4105" y="1661"/>
              <a:chExt cx="1270" cy="408"/>
            </a:xfrm>
          </p:grpSpPr>
          <p:grpSp>
            <p:nvGrpSpPr>
              <p:cNvPr id="13329" name="Group 39">
                <a:extLst>
                  <a:ext uri="{FF2B5EF4-FFF2-40B4-BE49-F238E27FC236}">
                    <a16:creationId xmlns:a16="http://schemas.microsoft.com/office/drawing/2014/main" xmlns="" id="{F9C70542-987A-485B-BCA0-418E7D7A3B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5" y="1661"/>
                <a:ext cx="1270" cy="181"/>
                <a:chOff x="3356" y="2160"/>
                <a:chExt cx="1270" cy="181"/>
              </a:xfrm>
            </p:grpSpPr>
            <p:grpSp>
              <p:nvGrpSpPr>
                <p:cNvPr id="13331" name="Group 40">
                  <a:extLst>
                    <a:ext uri="{FF2B5EF4-FFF2-40B4-BE49-F238E27FC236}">
                      <a16:creationId xmlns:a16="http://schemas.microsoft.com/office/drawing/2014/main" xmlns="" id="{142AE731-5533-42C6-A0BC-3F2C74D132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24" y="2160"/>
                  <a:ext cx="1202" cy="181"/>
                  <a:chOff x="136" y="1616"/>
                  <a:chExt cx="1202" cy="181"/>
                </a:xfrm>
              </p:grpSpPr>
              <p:grpSp>
                <p:nvGrpSpPr>
                  <p:cNvPr id="13333" name="Group 41">
                    <a:extLst>
                      <a:ext uri="{FF2B5EF4-FFF2-40B4-BE49-F238E27FC236}">
                        <a16:creationId xmlns:a16="http://schemas.microsoft.com/office/drawing/2014/main" xmlns="" id="{016F8C0F-5974-4BB2-8AE6-2B8C05A63D6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6" y="1706"/>
                    <a:ext cx="1202" cy="91"/>
                    <a:chOff x="0" y="1842"/>
                    <a:chExt cx="1202" cy="91"/>
                  </a:xfrm>
                </p:grpSpPr>
                <p:sp>
                  <p:nvSpPr>
                    <p:cNvPr id="13335" name="Oval 42">
                      <a:extLst>
                        <a:ext uri="{FF2B5EF4-FFF2-40B4-BE49-F238E27FC236}">
                          <a16:creationId xmlns:a16="http://schemas.microsoft.com/office/drawing/2014/main" xmlns="" id="{A8C6236E-211A-42E4-ACA2-C33837E63A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1" y="1842"/>
                      <a:ext cx="91" cy="9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3336" name="Line 43">
                      <a:extLst>
                        <a:ext uri="{FF2B5EF4-FFF2-40B4-BE49-F238E27FC236}">
                          <a16:creationId xmlns:a16="http://schemas.microsoft.com/office/drawing/2014/main" xmlns="" id="{9CB023B0-70DE-43E4-AAA6-14879CE771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88"/>
                      <a:ext cx="120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3334" name="Line 44">
                    <a:extLst>
                      <a:ext uri="{FF2B5EF4-FFF2-40B4-BE49-F238E27FC236}">
                        <a16:creationId xmlns:a16="http://schemas.microsoft.com/office/drawing/2014/main" xmlns="" id="{FBA89651-CD5E-4E90-AABF-B2561AEF74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3" y="1616"/>
                    <a:ext cx="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3332" name="Line 45">
                  <a:extLst>
                    <a:ext uri="{FF2B5EF4-FFF2-40B4-BE49-F238E27FC236}">
                      <a16:creationId xmlns:a16="http://schemas.microsoft.com/office/drawing/2014/main" xmlns="" id="{8406AE32-2E7D-4D39-8F7E-888691AD9D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56" y="2160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30" name="Text Box 46">
                <a:extLst>
                  <a:ext uri="{FF2B5EF4-FFF2-40B4-BE49-F238E27FC236}">
                    <a16:creationId xmlns:a16="http://schemas.microsoft.com/office/drawing/2014/main" xmlns="" id="{AE2924A8-E845-4DDC-8408-1AD52740DE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49" y="1781"/>
                <a:ext cx="22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b="1">
                    <a:latin typeface="Arial" panose="020B0604020202020204" pitchFamily="34" charset="0"/>
                    <a:ea typeface="宋体" panose="02010600030101010101" pitchFamily="2" charset="-122"/>
                  </a:rPr>
                  <a:t>a</a:t>
                </a:r>
              </a:p>
            </p:txBody>
          </p:sp>
        </p:grpSp>
      </p:grpSp>
      <p:sp>
        <p:nvSpPr>
          <p:cNvPr id="48" name="Text Box 47">
            <a:extLst>
              <a:ext uri="{FF2B5EF4-FFF2-40B4-BE49-F238E27FC236}">
                <a16:creationId xmlns:a16="http://schemas.microsoft.com/office/drawing/2014/main" xmlns="" id="{F125DB65-DB59-46B4-913B-D702E9FFA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2316163"/>
            <a:ext cx="5400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大于向右画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小于向左画。</a:t>
            </a:r>
            <a:endParaRPr lang="en-US" altLang="zh-CN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8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1466</Words>
  <Application>Microsoft Office PowerPoint</Application>
  <PresentationFormat>自定义</PresentationFormat>
  <Paragraphs>219</Paragraphs>
  <Slides>20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模板222</vt:lpstr>
      <vt:lpstr>Microsoft 公式 3.0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ckb</cp:lastModifiedBy>
  <cp:revision>43</cp:revision>
  <dcterms:created xsi:type="dcterms:W3CDTF">2018-04-17T15:00:57Z</dcterms:created>
  <dcterms:modified xsi:type="dcterms:W3CDTF">2020-04-24T02:52:03Z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